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5"/>
  </p:sldMasterIdLst>
  <p:notesMasterIdLst>
    <p:notesMasterId r:id="rId16"/>
  </p:notesMasterIdLst>
  <p:sldIdLst>
    <p:sldId id="305" r:id="rId6"/>
    <p:sldId id="320" r:id="rId7"/>
    <p:sldId id="319" r:id="rId8"/>
    <p:sldId id="318" r:id="rId9"/>
    <p:sldId id="316" r:id="rId10"/>
    <p:sldId id="322" r:id="rId11"/>
    <p:sldId id="323" r:id="rId12"/>
    <p:sldId id="321" r:id="rId13"/>
    <p:sldId id="317" r:id="rId14"/>
    <p:sldId id="266" r:id="rId15"/>
  </p:sldIdLst>
  <p:sldSz cx="12192000" cy="6858000"/>
  <p:notesSz cx="6858000" cy="9144000"/>
  <p:defaultTextStyle>
    <a:defPPr>
      <a:defRPr lang="en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9A06860-C79E-422A-BDA7-AE17BB478403}" v="1" dt="2023-05-15T11:29:13.77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5928"/>
  </p:normalViewPr>
  <p:slideViewPr>
    <p:cSldViewPr snapToGrid="0">
      <p:cViewPr varScale="1">
        <p:scale>
          <a:sx n="82" d="100"/>
          <a:sy n="82" d="100"/>
        </p:scale>
        <p:origin x="691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ndra Strole" userId="086c1dcc-3ac3-410e-a5c7-f2e830115e5f" providerId="ADAL" clId="{D9A06860-C79E-422A-BDA7-AE17BB478403}"/>
    <pc:docChg chg="modSld">
      <pc:chgData name="Sandra Strole" userId="086c1dcc-3ac3-410e-a5c7-f2e830115e5f" providerId="ADAL" clId="{D9A06860-C79E-422A-BDA7-AE17BB478403}" dt="2023-05-15T11:29:37.207" v="5" actId="1076"/>
      <pc:docMkLst>
        <pc:docMk/>
      </pc:docMkLst>
      <pc:sldChg chg="addSp modSp mod">
        <pc:chgData name="Sandra Strole" userId="086c1dcc-3ac3-410e-a5c7-f2e830115e5f" providerId="ADAL" clId="{D9A06860-C79E-422A-BDA7-AE17BB478403}" dt="2023-05-15T11:29:37.207" v="5" actId="1076"/>
        <pc:sldMkLst>
          <pc:docMk/>
          <pc:sldMk cId="1747728632" sldId="305"/>
        </pc:sldMkLst>
        <pc:picChg chg="add mod">
          <ac:chgData name="Sandra Strole" userId="086c1dcc-3ac3-410e-a5c7-f2e830115e5f" providerId="ADAL" clId="{D9A06860-C79E-422A-BDA7-AE17BB478403}" dt="2023-05-15T11:29:37.207" v="5" actId="1076"/>
          <ac:picMkLst>
            <pc:docMk/>
            <pc:sldMk cId="1747728632" sldId="305"/>
            <ac:picMk id="7" creationId="{EE28B9F2-BC40-F0BE-4851-E6FED3C7546C}"/>
          </ac:picMkLst>
        </pc:picChg>
      </pc:sldChg>
    </pc:docChg>
  </pc:docChgLst>
  <pc:docChgLst>
    <pc:chgData name="Ferenz Josef Sustek Sánchez" userId="b07fd1f6-79c6-4921-9569-58eb04a71263" providerId="ADAL" clId="{0938E9FA-DDD7-BC4D-8565-2FFA44069A5E}"/>
    <pc:docChg chg="undo custSel addSld modSld">
      <pc:chgData name="Ferenz Josef Sustek Sánchez" userId="b07fd1f6-79c6-4921-9569-58eb04a71263" providerId="ADAL" clId="{0938E9FA-DDD7-BC4D-8565-2FFA44069A5E}" dt="2023-03-30T09:53:58.373" v="103" actId="729"/>
      <pc:docMkLst>
        <pc:docMk/>
      </pc:docMkLst>
      <pc:sldChg chg="modSp mod">
        <pc:chgData name="Ferenz Josef Sustek Sánchez" userId="b07fd1f6-79c6-4921-9569-58eb04a71263" providerId="ADAL" clId="{0938E9FA-DDD7-BC4D-8565-2FFA44069A5E}" dt="2023-03-30T09:46:29.610" v="34"/>
        <pc:sldMkLst>
          <pc:docMk/>
          <pc:sldMk cId="1747728632" sldId="305"/>
        </pc:sldMkLst>
        <pc:spChg chg="mod">
          <ac:chgData name="Ferenz Josef Sustek Sánchez" userId="b07fd1f6-79c6-4921-9569-58eb04a71263" providerId="ADAL" clId="{0938E9FA-DDD7-BC4D-8565-2FFA44069A5E}" dt="2023-03-30T09:46:09.824" v="31" actId="14100"/>
          <ac:spMkLst>
            <pc:docMk/>
            <pc:sldMk cId="1747728632" sldId="305"/>
            <ac:spMk id="11" creationId="{00000000-0000-0000-0000-000000000000}"/>
          </ac:spMkLst>
        </pc:spChg>
        <pc:spChg chg="mod">
          <ac:chgData name="Ferenz Josef Sustek Sánchez" userId="b07fd1f6-79c6-4921-9569-58eb04a71263" providerId="ADAL" clId="{0938E9FA-DDD7-BC4D-8565-2FFA44069A5E}" dt="2023-03-30T09:46:29.610" v="34"/>
          <ac:spMkLst>
            <pc:docMk/>
            <pc:sldMk cId="1747728632" sldId="305"/>
            <ac:spMk id="14" creationId="{00000000-0000-0000-0000-000000000000}"/>
          </ac:spMkLst>
        </pc:spChg>
        <pc:grpChg chg="mod">
          <ac:chgData name="Ferenz Josef Sustek Sánchez" userId="b07fd1f6-79c6-4921-9569-58eb04a71263" providerId="ADAL" clId="{0938E9FA-DDD7-BC4D-8565-2FFA44069A5E}" dt="2023-03-30T09:46:23.732" v="33" actId="1076"/>
          <ac:grpSpMkLst>
            <pc:docMk/>
            <pc:sldMk cId="1747728632" sldId="305"/>
            <ac:grpSpMk id="3" creationId="{00000000-0000-0000-0000-000000000000}"/>
          </ac:grpSpMkLst>
        </pc:grpChg>
      </pc:sldChg>
      <pc:sldChg chg="add mod modShow">
        <pc:chgData name="Ferenz Josef Sustek Sánchez" userId="b07fd1f6-79c6-4921-9569-58eb04a71263" providerId="ADAL" clId="{0938E9FA-DDD7-BC4D-8565-2FFA44069A5E}" dt="2023-03-30T09:53:58.373" v="103" actId="729"/>
        <pc:sldMkLst>
          <pc:docMk/>
          <pc:sldMk cId="2635542407" sldId="312"/>
        </pc:sldMkLst>
      </pc:sldChg>
      <pc:sldChg chg="modSp mod">
        <pc:chgData name="Ferenz Josef Sustek Sánchez" userId="b07fd1f6-79c6-4921-9569-58eb04a71263" providerId="ADAL" clId="{0938E9FA-DDD7-BC4D-8565-2FFA44069A5E}" dt="2023-03-30T09:52:03.608" v="85" actId="15"/>
        <pc:sldMkLst>
          <pc:docMk/>
          <pc:sldMk cId="2247485386" sldId="317"/>
        </pc:sldMkLst>
        <pc:spChg chg="mod">
          <ac:chgData name="Ferenz Josef Sustek Sánchez" userId="b07fd1f6-79c6-4921-9569-58eb04a71263" providerId="ADAL" clId="{0938E9FA-DDD7-BC4D-8565-2FFA44069A5E}" dt="2023-03-30T09:52:03.608" v="85" actId="15"/>
          <ac:spMkLst>
            <pc:docMk/>
            <pc:sldMk cId="2247485386" sldId="317"/>
            <ac:spMk id="3" creationId="{AD309A7F-AD9A-9B7B-17B5-D9217E1218E0}"/>
          </ac:spMkLst>
        </pc:spChg>
      </pc:sldChg>
      <pc:sldChg chg="modSp mod modNotesTx">
        <pc:chgData name="Ferenz Josef Sustek Sánchez" userId="b07fd1f6-79c6-4921-9569-58eb04a71263" providerId="ADAL" clId="{0938E9FA-DDD7-BC4D-8565-2FFA44069A5E}" dt="2023-03-30T09:48:37.721" v="50" actId="115"/>
        <pc:sldMkLst>
          <pc:docMk/>
          <pc:sldMk cId="3242594484" sldId="318"/>
        </pc:sldMkLst>
        <pc:spChg chg="mod">
          <ac:chgData name="Ferenz Josef Sustek Sánchez" userId="b07fd1f6-79c6-4921-9569-58eb04a71263" providerId="ADAL" clId="{0938E9FA-DDD7-BC4D-8565-2FFA44069A5E}" dt="2023-03-30T09:46:55.174" v="40" actId="20577"/>
          <ac:spMkLst>
            <pc:docMk/>
            <pc:sldMk cId="3242594484" sldId="318"/>
            <ac:spMk id="2" creationId="{F3B64A25-E767-0AB1-B864-1E1C50FBCE99}"/>
          </ac:spMkLst>
        </pc:spChg>
      </pc:sldChg>
      <pc:sldChg chg="modSp mod">
        <pc:chgData name="Ferenz Josef Sustek Sánchez" userId="b07fd1f6-79c6-4921-9569-58eb04a71263" providerId="ADAL" clId="{0938E9FA-DDD7-BC4D-8565-2FFA44069A5E}" dt="2023-03-30T09:53:18.570" v="101" actId="20577"/>
        <pc:sldMkLst>
          <pc:docMk/>
          <pc:sldMk cId="250550540" sldId="320"/>
        </pc:sldMkLst>
        <pc:spChg chg="mod">
          <ac:chgData name="Ferenz Josef Sustek Sánchez" userId="b07fd1f6-79c6-4921-9569-58eb04a71263" providerId="ADAL" clId="{0938E9FA-DDD7-BC4D-8565-2FFA44069A5E}" dt="2023-03-30T09:53:18.570" v="101" actId="20577"/>
          <ac:spMkLst>
            <pc:docMk/>
            <pc:sldMk cId="250550540" sldId="320"/>
            <ac:spMk id="3" creationId="{F443BC35-4433-CF27-2056-9560CBD47732}"/>
          </ac:spMkLst>
        </pc:spChg>
      </pc:sldChg>
      <pc:sldChg chg="modSp mod">
        <pc:chgData name="Ferenz Josef Sustek Sánchez" userId="b07fd1f6-79c6-4921-9569-58eb04a71263" providerId="ADAL" clId="{0938E9FA-DDD7-BC4D-8565-2FFA44069A5E}" dt="2023-03-30T09:50:21.802" v="51" actId="14826"/>
        <pc:sldMkLst>
          <pc:docMk/>
          <pc:sldMk cId="3046318336" sldId="323"/>
        </pc:sldMkLst>
        <pc:picChg chg="mod">
          <ac:chgData name="Ferenz Josef Sustek Sánchez" userId="b07fd1f6-79c6-4921-9569-58eb04a71263" providerId="ADAL" clId="{0938E9FA-DDD7-BC4D-8565-2FFA44069A5E}" dt="2023-03-30T09:50:21.802" v="51" actId="14826"/>
          <ac:picMkLst>
            <pc:docMk/>
            <pc:sldMk cId="3046318336" sldId="323"/>
            <ac:picMk id="5" creationId="{A80F0CFC-F1A4-C0D8-2CBF-E61CCF6B67CF}"/>
          </ac:picMkLst>
        </pc:picChg>
      </pc:sldChg>
    </pc:docChg>
  </pc:docChgLst>
  <pc:docChgLst>
    <pc:chgData name="Ferenz Josef Sustek Sánchez" userId="b07fd1f6-79c6-4921-9569-58eb04a71263" providerId="ADAL" clId="{AB76ED6E-290C-47D3-A089-F5818EAEBD4C}"/>
    <pc:docChg chg="delSld modSld">
      <pc:chgData name="Ferenz Josef Sustek Sánchez" userId="b07fd1f6-79c6-4921-9569-58eb04a71263" providerId="ADAL" clId="{AB76ED6E-290C-47D3-A089-F5818EAEBD4C}" dt="2023-04-05T07:04:19.784" v="11" actId="1076"/>
      <pc:docMkLst>
        <pc:docMk/>
      </pc:docMkLst>
      <pc:sldChg chg="addSp modSp mod">
        <pc:chgData name="Ferenz Josef Sustek Sánchez" userId="b07fd1f6-79c6-4921-9569-58eb04a71263" providerId="ADAL" clId="{AB76ED6E-290C-47D3-A089-F5818EAEBD4C}" dt="2023-04-05T07:04:19.784" v="11" actId="1076"/>
        <pc:sldMkLst>
          <pc:docMk/>
          <pc:sldMk cId="3744495854" sldId="266"/>
        </pc:sldMkLst>
        <pc:picChg chg="add mod">
          <ac:chgData name="Ferenz Josef Sustek Sánchez" userId="b07fd1f6-79c6-4921-9569-58eb04a71263" providerId="ADAL" clId="{AB76ED6E-290C-47D3-A089-F5818EAEBD4C}" dt="2023-04-05T07:04:19.784" v="11" actId="1076"/>
          <ac:picMkLst>
            <pc:docMk/>
            <pc:sldMk cId="3744495854" sldId="266"/>
            <ac:picMk id="3" creationId="{8D6039A5-FE2E-389C-A969-1E95C0B2C813}"/>
          </ac:picMkLst>
        </pc:picChg>
      </pc:sldChg>
      <pc:sldChg chg="addSp modSp mod">
        <pc:chgData name="Ferenz Josef Sustek Sánchez" userId="b07fd1f6-79c6-4921-9569-58eb04a71263" providerId="ADAL" clId="{AB76ED6E-290C-47D3-A089-F5818EAEBD4C}" dt="2023-04-05T07:03:44.054" v="5" actId="1076"/>
        <pc:sldMkLst>
          <pc:docMk/>
          <pc:sldMk cId="1747728632" sldId="305"/>
        </pc:sldMkLst>
        <pc:picChg chg="add mod">
          <ac:chgData name="Ferenz Josef Sustek Sánchez" userId="b07fd1f6-79c6-4921-9569-58eb04a71263" providerId="ADAL" clId="{AB76ED6E-290C-47D3-A089-F5818EAEBD4C}" dt="2023-04-05T07:03:44.054" v="5" actId="1076"/>
          <ac:picMkLst>
            <pc:docMk/>
            <pc:sldMk cId="1747728632" sldId="305"/>
            <ac:picMk id="2" creationId="{1D3390A2-419F-25EC-2891-F5DFC6A5CA92}"/>
          </ac:picMkLst>
        </pc:picChg>
      </pc:sldChg>
      <pc:sldChg chg="del">
        <pc:chgData name="Ferenz Josef Sustek Sánchez" userId="b07fd1f6-79c6-4921-9569-58eb04a71263" providerId="ADAL" clId="{AB76ED6E-290C-47D3-A089-F5818EAEBD4C}" dt="2023-04-05T06:59:12.749" v="1" actId="2696"/>
        <pc:sldMkLst>
          <pc:docMk/>
          <pc:sldMk cId="808704371" sldId="308"/>
        </pc:sldMkLst>
      </pc:sldChg>
      <pc:sldChg chg="del">
        <pc:chgData name="Ferenz Josef Sustek Sánchez" userId="b07fd1f6-79c6-4921-9569-58eb04a71263" providerId="ADAL" clId="{AB76ED6E-290C-47D3-A089-F5818EAEBD4C}" dt="2023-04-05T06:59:08.840" v="0" actId="2696"/>
        <pc:sldMkLst>
          <pc:docMk/>
          <pc:sldMk cId="2635542407" sldId="312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8D3F4EA-4220-DF4D-AAB0-CD9D76C54CE3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00A90F6F-713C-A743-A940-B41A17AFCA1F}">
      <dgm:prSet/>
      <dgm:spPr/>
      <dgm:t>
        <a:bodyPr/>
        <a:lstStyle/>
        <a:p>
          <a:r>
            <a:rPr lang="en-US"/>
            <a:t>Isolation methods</a:t>
          </a:r>
          <a:endParaRPr lang="en-ES"/>
        </a:p>
      </dgm:t>
    </dgm:pt>
    <dgm:pt modelId="{62AA6461-A216-A942-B7B6-879EEFAB1D76}" type="parTrans" cxnId="{AAB15757-B6B9-D44B-A9CE-45F3E19B7770}">
      <dgm:prSet/>
      <dgm:spPr/>
      <dgm:t>
        <a:bodyPr/>
        <a:lstStyle/>
        <a:p>
          <a:endParaRPr lang="en-GB"/>
        </a:p>
      </dgm:t>
    </dgm:pt>
    <dgm:pt modelId="{7682D522-26F2-5A44-9DDB-6ED34AE76472}" type="sibTrans" cxnId="{AAB15757-B6B9-D44B-A9CE-45F3E19B7770}">
      <dgm:prSet/>
      <dgm:spPr/>
      <dgm:t>
        <a:bodyPr/>
        <a:lstStyle/>
        <a:p>
          <a:endParaRPr lang="en-GB"/>
        </a:p>
      </dgm:t>
    </dgm:pt>
    <dgm:pt modelId="{3D59972F-4C3A-0F48-BDB0-22BF89212777}">
      <dgm:prSet custT="1"/>
      <dgm:spPr/>
      <dgm:t>
        <a:bodyPr/>
        <a:lstStyle/>
        <a:p>
          <a:pPr>
            <a:lnSpc>
              <a:spcPct val="200000"/>
            </a:lnSpc>
          </a:pPr>
          <a:r>
            <a:rPr lang="en-US" sz="3200" dirty="0">
              <a:solidFill>
                <a:schemeClr val="tx2"/>
              </a:solidFill>
            </a:rPr>
            <a:t>Cutting leaves</a:t>
          </a:r>
          <a:endParaRPr lang="en-ES" sz="3200" dirty="0">
            <a:solidFill>
              <a:schemeClr val="tx2"/>
            </a:solidFill>
          </a:endParaRPr>
        </a:p>
      </dgm:t>
    </dgm:pt>
    <dgm:pt modelId="{82E51904-5B7D-444A-B1CE-70EFEABEE121}" type="parTrans" cxnId="{C2AFC452-4772-7640-B4D4-057ABFD807B8}">
      <dgm:prSet/>
      <dgm:spPr/>
      <dgm:t>
        <a:bodyPr/>
        <a:lstStyle/>
        <a:p>
          <a:endParaRPr lang="en-GB"/>
        </a:p>
      </dgm:t>
    </dgm:pt>
    <dgm:pt modelId="{FC63B4F0-CDD4-A34B-9D10-887877D38754}" type="sibTrans" cxnId="{C2AFC452-4772-7640-B4D4-057ABFD807B8}">
      <dgm:prSet/>
      <dgm:spPr/>
      <dgm:t>
        <a:bodyPr/>
        <a:lstStyle/>
        <a:p>
          <a:endParaRPr lang="en-GB"/>
        </a:p>
      </dgm:t>
    </dgm:pt>
    <dgm:pt modelId="{C8B2B832-85CB-E44D-9CE9-607785B3BB64}">
      <dgm:prSet custT="1"/>
      <dgm:spPr/>
      <dgm:t>
        <a:bodyPr/>
        <a:lstStyle/>
        <a:p>
          <a:pPr>
            <a:lnSpc>
              <a:spcPct val="200000"/>
            </a:lnSpc>
          </a:pPr>
          <a:r>
            <a:rPr lang="en-US" sz="3200" dirty="0">
              <a:solidFill>
                <a:schemeClr val="tx2"/>
              </a:solidFill>
            </a:rPr>
            <a:t>Blending leaves</a:t>
          </a:r>
          <a:endParaRPr lang="en-ES" sz="3200" dirty="0">
            <a:solidFill>
              <a:schemeClr val="tx2"/>
            </a:solidFill>
          </a:endParaRPr>
        </a:p>
      </dgm:t>
    </dgm:pt>
    <dgm:pt modelId="{7D75CFC6-5EFC-FB46-BE2C-F0F069C5CB22}" type="parTrans" cxnId="{33C53DA7-05C9-F34E-B30B-ADCB3AEAB234}">
      <dgm:prSet/>
      <dgm:spPr/>
      <dgm:t>
        <a:bodyPr/>
        <a:lstStyle/>
        <a:p>
          <a:endParaRPr lang="en-GB"/>
        </a:p>
      </dgm:t>
    </dgm:pt>
    <dgm:pt modelId="{2DAC2061-0755-BF42-842D-FF9B9F1406ED}" type="sibTrans" cxnId="{33C53DA7-05C9-F34E-B30B-ADCB3AEAB234}">
      <dgm:prSet/>
      <dgm:spPr/>
      <dgm:t>
        <a:bodyPr/>
        <a:lstStyle/>
        <a:p>
          <a:endParaRPr lang="en-GB"/>
        </a:p>
      </dgm:t>
    </dgm:pt>
    <dgm:pt modelId="{1362DB9D-5F82-BA42-967C-7E05C1585940}">
      <dgm:prSet/>
      <dgm:spPr/>
      <dgm:t>
        <a:bodyPr/>
        <a:lstStyle/>
        <a:p>
          <a:r>
            <a:rPr lang="en-US" dirty="0"/>
            <a:t>Different conditions</a:t>
          </a:r>
          <a:endParaRPr lang="en-ES" dirty="0"/>
        </a:p>
      </dgm:t>
    </dgm:pt>
    <dgm:pt modelId="{1D11DF0D-0F03-6844-BCFE-F8A4C8970F61}" type="parTrans" cxnId="{770CACAD-1C01-494C-A88C-CFCBF75DBFE3}">
      <dgm:prSet/>
      <dgm:spPr/>
      <dgm:t>
        <a:bodyPr/>
        <a:lstStyle/>
        <a:p>
          <a:endParaRPr lang="en-GB"/>
        </a:p>
      </dgm:t>
    </dgm:pt>
    <dgm:pt modelId="{CFA71103-2F63-A040-8B3F-BDD7D648CB3A}" type="sibTrans" cxnId="{770CACAD-1C01-494C-A88C-CFCBF75DBFE3}">
      <dgm:prSet/>
      <dgm:spPr/>
      <dgm:t>
        <a:bodyPr/>
        <a:lstStyle/>
        <a:p>
          <a:endParaRPr lang="en-GB"/>
        </a:p>
      </dgm:t>
    </dgm:pt>
    <dgm:pt modelId="{DC76D60F-FE83-8A48-9957-C4B115659800}">
      <dgm:prSet custT="1"/>
      <dgm:spPr/>
      <dgm:t>
        <a:bodyPr/>
        <a:lstStyle/>
        <a:p>
          <a:pPr>
            <a:lnSpc>
              <a:spcPct val="150000"/>
            </a:lnSpc>
          </a:pPr>
          <a:r>
            <a:rPr lang="en-US" sz="2800" dirty="0">
              <a:solidFill>
                <a:schemeClr val="tx2"/>
              </a:solidFill>
            </a:rPr>
            <a:t>Mannitol pretreatment</a:t>
          </a:r>
          <a:endParaRPr lang="en-ES" sz="2800" dirty="0">
            <a:solidFill>
              <a:schemeClr val="tx2"/>
            </a:solidFill>
          </a:endParaRPr>
        </a:p>
      </dgm:t>
    </dgm:pt>
    <dgm:pt modelId="{554AF463-0E1C-2741-A7FD-D6FBE2336DA7}" type="parTrans" cxnId="{CC9371DE-87B6-7B49-8696-63B42A810450}">
      <dgm:prSet/>
      <dgm:spPr/>
      <dgm:t>
        <a:bodyPr/>
        <a:lstStyle/>
        <a:p>
          <a:endParaRPr lang="en-GB"/>
        </a:p>
      </dgm:t>
    </dgm:pt>
    <dgm:pt modelId="{79327BC9-22D7-D54E-AD8F-F86BE18AEB3F}" type="sibTrans" cxnId="{CC9371DE-87B6-7B49-8696-63B42A810450}">
      <dgm:prSet/>
      <dgm:spPr/>
      <dgm:t>
        <a:bodyPr/>
        <a:lstStyle/>
        <a:p>
          <a:endParaRPr lang="en-GB"/>
        </a:p>
      </dgm:t>
    </dgm:pt>
    <dgm:pt modelId="{14C967C7-9930-2442-82A3-A654F394AF86}">
      <dgm:prSet custT="1"/>
      <dgm:spPr/>
      <dgm:t>
        <a:bodyPr/>
        <a:lstStyle/>
        <a:p>
          <a:pPr>
            <a:lnSpc>
              <a:spcPct val="150000"/>
            </a:lnSpc>
          </a:pPr>
          <a:r>
            <a:rPr lang="en-US" sz="2800" dirty="0">
              <a:solidFill>
                <a:schemeClr val="tx2"/>
              </a:solidFill>
            </a:rPr>
            <a:t>Enzyme concentrations</a:t>
          </a:r>
          <a:endParaRPr lang="en-ES" sz="2800" dirty="0">
            <a:solidFill>
              <a:schemeClr val="tx2"/>
            </a:solidFill>
          </a:endParaRPr>
        </a:p>
      </dgm:t>
    </dgm:pt>
    <dgm:pt modelId="{E6A766C1-6D87-E445-A5AA-8DA6CB3B83FA}" type="parTrans" cxnId="{7838C39A-142F-1749-86EE-91941553396F}">
      <dgm:prSet/>
      <dgm:spPr/>
      <dgm:t>
        <a:bodyPr/>
        <a:lstStyle/>
        <a:p>
          <a:endParaRPr lang="en-GB"/>
        </a:p>
      </dgm:t>
    </dgm:pt>
    <dgm:pt modelId="{56FFB4D2-B137-4F4F-80AC-5BA1FD5E3767}" type="sibTrans" cxnId="{7838C39A-142F-1749-86EE-91941553396F}">
      <dgm:prSet/>
      <dgm:spPr/>
      <dgm:t>
        <a:bodyPr/>
        <a:lstStyle/>
        <a:p>
          <a:endParaRPr lang="en-GB"/>
        </a:p>
      </dgm:t>
    </dgm:pt>
    <dgm:pt modelId="{03502D77-E4D2-0B47-ACED-D33E1C0F6D69}">
      <dgm:prSet custT="1"/>
      <dgm:spPr/>
      <dgm:t>
        <a:bodyPr/>
        <a:lstStyle/>
        <a:p>
          <a:pPr>
            <a:lnSpc>
              <a:spcPct val="150000"/>
            </a:lnSpc>
          </a:pPr>
          <a:r>
            <a:rPr lang="en-US" sz="2800" dirty="0">
              <a:solidFill>
                <a:schemeClr val="tx2"/>
              </a:solidFill>
            </a:rPr>
            <a:t>Vacuum infiltration</a:t>
          </a:r>
          <a:endParaRPr lang="en-ES" sz="2800" dirty="0">
            <a:solidFill>
              <a:schemeClr val="tx2"/>
            </a:solidFill>
          </a:endParaRPr>
        </a:p>
      </dgm:t>
    </dgm:pt>
    <dgm:pt modelId="{751B0C7B-B8E2-6A4E-AAD6-45829EA9BB12}" type="parTrans" cxnId="{A25D3527-829D-7048-8394-834848557DDC}">
      <dgm:prSet/>
      <dgm:spPr/>
      <dgm:t>
        <a:bodyPr/>
        <a:lstStyle/>
        <a:p>
          <a:endParaRPr lang="en-GB"/>
        </a:p>
      </dgm:t>
    </dgm:pt>
    <dgm:pt modelId="{4E1B3A4F-3B04-8548-BA8B-998D7A672FF5}" type="sibTrans" cxnId="{A25D3527-829D-7048-8394-834848557DDC}">
      <dgm:prSet/>
      <dgm:spPr/>
      <dgm:t>
        <a:bodyPr/>
        <a:lstStyle/>
        <a:p>
          <a:endParaRPr lang="en-GB"/>
        </a:p>
      </dgm:t>
    </dgm:pt>
    <dgm:pt modelId="{1EE33DC6-FC76-C149-BE1F-0EB179B6844F}">
      <dgm:prSet custT="1"/>
      <dgm:spPr/>
      <dgm:t>
        <a:bodyPr/>
        <a:lstStyle/>
        <a:p>
          <a:pPr>
            <a:lnSpc>
              <a:spcPct val="150000"/>
            </a:lnSpc>
          </a:pPr>
          <a:r>
            <a:rPr lang="en-US" sz="2800" dirty="0">
              <a:solidFill>
                <a:schemeClr val="tx2"/>
              </a:solidFill>
            </a:rPr>
            <a:t>Incubation duration</a:t>
          </a:r>
          <a:endParaRPr lang="en-ES" sz="2800" dirty="0">
            <a:solidFill>
              <a:schemeClr val="tx2"/>
            </a:solidFill>
          </a:endParaRPr>
        </a:p>
      </dgm:t>
    </dgm:pt>
    <dgm:pt modelId="{6EF91E7E-E495-F24C-B107-1E8AFD983B24}" type="parTrans" cxnId="{CF0BE670-8226-CF4A-B7CF-D566F5B8D501}">
      <dgm:prSet/>
      <dgm:spPr/>
      <dgm:t>
        <a:bodyPr/>
        <a:lstStyle/>
        <a:p>
          <a:endParaRPr lang="en-GB"/>
        </a:p>
      </dgm:t>
    </dgm:pt>
    <dgm:pt modelId="{6F094C01-F6CD-F048-93A9-BF32D3571322}" type="sibTrans" cxnId="{CF0BE670-8226-CF4A-B7CF-D566F5B8D501}">
      <dgm:prSet/>
      <dgm:spPr/>
      <dgm:t>
        <a:bodyPr/>
        <a:lstStyle/>
        <a:p>
          <a:endParaRPr lang="en-GB"/>
        </a:p>
      </dgm:t>
    </dgm:pt>
    <dgm:pt modelId="{724F26DF-7FE8-7B42-AE03-9C780201C6CB}" type="pres">
      <dgm:prSet presAssocID="{48D3F4EA-4220-DF4D-AAB0-CD9D76C54CE3}" presName="Name0" presStyleCnt="0">
        <dgm:presLayoutVars>
          <dgm:dir/>
          <dgm:animLvl val="lvl"/>
          <dgm:resizeHandles val="exact"/>
        </dgm:presLayoutVars>
      </dgm:prSet>
      <dgm:spPr/>
    </dgm:pt>
    <dgm:pt modelId="{E9131DD5-7E41-7F45-9253-38CFBC2EB33A}" type="pres">
      <dgm:prSet presAssocID="{00A90F6F-713C-A743-A940-B41A17AFCA1F}" presName="composite" presStyleCnt="0"/>
      <dgm:spPr/>
    </dgm:pt>
    <dgm:pt modelId="{7848B6DB-001F-A748-A51B-B3E1671B9A4E}" type="pres">
      <dgm:prSet presAssocID="{00A90F6F-713C-A743-A940-B41A17AFCA1F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</dgm:pt>
    <dgm:pt modelId="{29B97FCD-AEB4-BA47-B00B-D88C4C686FA3}" type="pres">
      <dgm:prSet presAssocID="{00A90F6F-713C-A743-A940-B41A17AFCA1F}" presName="desTx" presStyleLbl="alignAccFollowNode1" presStyleIdx="0" presStyleCnt="2">
        <dgm:presLayoutVars>
          <dgm:bulletEnabled val="1"/>
        </dgm:presLayoutVars>
      </dgm:prSet>
      <dgm:spPr/>
    </dgm:pt>
    <dgm:pt modelId="{8146341C-7754-174E-9AD1-17A3755CCE2F}" type="pres">
      <dgm:prSet presAssocID="{7682D522-26F2-5A44-9DDB-6ED34AE76472}" presName="space" presStyleCnt="0"/>
      <dgm:spPr/>
    </dgm:pt>
    <dgm:pt modelId="{E4B6EAED-3E84-4341-AEAF-2D1B221430F7}" type="pres">
      <dgm:prSet presAssocID="{1362DB9D-5F82-BA42-967C-7E05C1585940}" presName="composite" presStyleCnt="0"/>
      <dgm:spPr/>
    </dgm:pt>
    <dgm:pt modelId="{32DDAB66-91E9-5D48-A8B5-21605B469939}" type="pres">
      <dgm:prSet presAssocID="{1362DB9D-5F82-BA42-967C-7E05C1585940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</dgm:pt>
    <dgm:pt modelId="{E6B78331-E44A-1949-A104-07781607FC72}" type="pres">
      <dgm:prSet presAssocID="{1362DB9D-5F82-BA42-967C-7E05C1585940}" presName="desTx" presStyleLbl="alignAccFollowNode1" presStyleIdx="1" presStyleCnt="2">
        <dgm:presLayoutVars>
          <dgm:bulletEnabled val="1"/>
        </dgm:presLayoutVars>
      </dgm:prSet>
      <dgm:spPr/>
    </dgm:pt>
  </dgm:ptLst>
  <dgm:cxnLst>
    <dgm:cxn modelId="{A25D3527-829D-7048-8394-834848557DDC}" srcId="{1362DB9D-5F82-BA42-967C-7E05C1585940}" destId="{03502D77-E4D2-0B47-ACED-D33E1C0F6D69}" srcOrd="2" destOrd="0" parTransId="{751B0C7B-B8E2-6A4E-AAD6-45829EA9BB12}" sibTransId="{4E1B3A4F-3B04-8548-BA8B-998D7A672FF5}"/>
    <dgm:cxn modelId="{B2866E69-F4CF-6745-9F21-F1CC684B5065}" type="presOf" srcId="{00A90F6F-713C-A743-A940-B41A17AFCA1F}" destId="{7848B6DB-001F-A748-A51B-B3E1671B9A4E}" srcOrd="0" destOrd="0" presId="urn:microsoft.com/office/officeart/2005/8/layout/hList1"/>
    <dgm:cxn modelId="{CF0BE670-8226-CF4A-B7CF-D566F5B8D501}" srcId="{1362DB9D-5F82-BA42-967C-7E05C1585940}" destId="{1EE33DC6-FC76-C149-BE1F-0EB179B6844F}" srcOrd="3" destOrd="0" parTransId="{6EF91E7E-E495-F24C-B107-1E8AFD983B24}" sibTransId="{6F094C01-F6CD-F048-93A9-BF32D3571322}"/>
    <dgm:cxn modelId="{C2AFC452-4772-7640-B4D4-057ABFD807B8}" srcId="{00A90F6F-713C-A743-A940-B41A17AFCA1F}" destId="{3D59972F-4C3A-0F48-BDB0-22BF89212777}" srcOrd="0" destOrd="0" parTransId="{82E51904-5B7D-444A-B1CE-70EFEABEE121}" sibTransId="{FC63B4F0-CDD4-A34B-9D10-887877D38754}"/>
    <dgm:cxn modelId="{AAB15757-B6B9-D44B-A9CE-45F3E19B7770}" srcId="{48D3F4EA-4220-DF4D-AAB0-CD9D76C54CE3}" destId="{00A90F6F-713C-A743-A940-B41A17AFCA1F}" srcOrd="0" destOrd="0" parTransId="{62AA6461-A216-A942-B7B6-879EEFAB1D76}" sibTransId="{7682D522-26F2-5A44-9DDB-6ED34AE76472}"/>
    <dgm:cxn modelId="{66429D8F-4292-6144-ABC2-CC8CDD856F1A}" type="presOf" srcId="{C8B2B832-85CB-E44D-9CE9-607785B3BB64}" destId="{29B97FCD-AEB4-BA47-B00B-D88C4C686FA3}" srcOrd="0" destOrd="1" presId="urn:microsoft.com/office/officeart/2005/8/layout/hList1"/>
    <dgm:cxn modelId="{D012BA90-0D06-F548-B5F8-599CA467C248}" type="presOf" srcId="{1EE33DC6-FC76-C149-BE1F-0EB179B6844F}" destId="{E6B78331-E44A-1949-A104-07781607FC72}" srcOrd="0" destOrd="3" presId="urn:microsoft.com/office/officeart/2005/8/layout/hList1"/>
    <dgm:cxn modelId="{AEF9EC97-B95D-8946-8A18-F35352F612FC}" type="presOf" srcId="{DC76D60F-FE83-8A48-9957-C4B115659800}" destId="{E6B78331-E44A-1949-A104-07781607FC72}" srcOrd="0" destOrd="0" presId="urn:microsoft.com/office/officeart/2005/8/layout/hList1"/>
    <dgm:cxn modelId="{7838C39A-142F-1749-86EE-91941553396F}" srcId="{1362DB9D-5F82-BA42-967C-7E05C1585940}" destId="{14C967C7-9930-2442-82A3-A654F394AF86}" srcOrd="1" destOrd="0" parTransId="{E6A766C1-6D87-E445-A5AA-8DA6CB3B83FA}" sibTransId="{56FFB4D2-B137-4F4F-80AC-5BA1FD5E3767}"/>
    <dgm:cxn modelId="{EB738D9D-BF44-C449-AA44-ACE59BF20B92}" type="presOf" srcId="{48D3F4EA-4220-DF4D-AAB0-CD9D76C54CE3}" destId="{724F26DF-7FE8-7B42-AE03-9C780201C6CB}" srcOrd="0" destOrd="0" presId="urn:microsoft.com/office/officeart/2005/8/layout/hList1"/>
    <dgm:cxn modelId="{33C53DA7-05C9-F34E-B30B-ADCB3AEAB234}" srcId="{00A90F6F-713C-A743-A940-B41A17AFCA1F}" destId="{C8B2B832-85CB-E44D-9CE9-607785B3BB64}" srcOrd="1" destOrd="0" parTransId="{7D75CFC6-5EFC-FB46-BE2C-F0F069C5CB22}" sibTransId="{2DAC2061-0755-BF42-842D-FF9B9F1406ED}"/>
    <dgm:cxn modelId="{770CACAD-1C01-494C-A88C-CFCBF75DBFE3}" srcId="{48D3F4EA-4220-DF4D-AAB0-CD9D76C54CE3}" destId="{1362DB9D-5F82-BA42-967C-7E05C1585940}" srcOrd="1" destOrd="0" parTransId="{1D11DF0D-0F03-6844-BCFE-F8A4C8970F61}" sibTransId="{CFA71103-2F63-A040-8B3F-BDD7D648CB3A}"/>
    <dgm:cxn modelId="{2B01DEB2-FCD9-F146-B9F0-578AB28EC142}" type="presOf" srcId="{14C967C7-9930-2442-82A3-A654F394AF86}" destId="{E6B78331-E44A-1949-A104-07781607FC72}" srcOrd="0" destOrd="1" presId="urn:microsoft.com/office/officeart/2005/8/layout/hList1"/>
    <dgm:cxn modelId="{5BC688BF-78CC-AA44-907D-B080E1FD78D7}" type="presOf" srcId="{1362DB9D-5F82-BA42-967C-7E05C1585940}" destId="{32DDAB66-91E9-5D48-A8B5-21605B469939}" srcOrd="0" destOrd="0" presId="urn:microsoft.com/office/officeart/2005/8/layout/hList1"/>
    <dgm:cxn modelId="{19803ED3-58A2-C94D-B5ED-D6BC47909A08}" type="presOf" srcId="{3D59972F-4C3A-0F48-BDB0-22BF89212777}" destId="{29B97FCD-AEB4-BA47-B00B-D88C4C686FA3}" srcOrd="0" destOrd="0" presId="urn:microsoft.com/office/officeart/2005/8/layout/hList1"/>
    <dgm:cxn modelId="{CC9371DE-87B6-7B49-8696-63B42A810450}" srcId="{1362DB9D-5F82-BA42-967C-7E05C1585940}" destId="{DC76D60F-FE83-8A48-9957-C4B115659800}" srcOrd="0" destOrd="0" parTransId="{554AF463-0E1C-2741-A7FD-D6FBE2336DA7}" sibTransId="{79327BC9-22D7-D54E-AD8F-F86BE18AEB3F}"/>
    <dgm:cxn modelId="{5D9807F9-9083-9C4A-942E-43889711BAEF}" type="presOf" srcId="{03502D77-E4D2-0B47-ACED-D33E1C0F6D69}" destId="{E6B78331-E44A-1949-A104-07781607FC72}" srcOrd="0" destOrd="2" presId="urn:microsoft.com/office/officeart/2005/8/layout/hList1"/>
    <dgm:cxn modelId="{44D28E80-8910-7C45-AEF4-D0CFC86A8D83}" type="presParOf" srcId="{724F26DF-7FE8-7B42-AE03-9C780201C6CB}" destId="{E9131DD5-7E41-7F45-9253-38CFBC2EB33A}" srcOrd="0" destOrd="0" presId="urn:microsoft.com/office/officeart/2005/8/layout/hList1"/>
    <dgm:cxn modelId="{4A446E75-8774-324E-9284-5ABF8D43622F}" type="presParOf" srcId="{E9131DD5-7E41-7F45-9253-38CFBC2EB33A}" destId="{7848B6DB-001F-A748-A51B-B3E1671B9A4E}" srcOrd="0" destOrd="0" presId="urn:microsoft.com/office/officeart/2005/8/layout/hList1"/>
    <dgm:cxn modelId="{E56525C8-8425-034A-A8F0-65EB25AB252D}" type="presParOf" srcId="{E9131DD5-7E41-7F45-9253-38CFBC2EB33A}" destId="{29B97FCD-AEB4-BA47-B00B-D88C4C686FA3}" srcOrd="1" destOrd="0" presId="urn:microsoft.com/office/officeart/2005/8/layout/hList1"/>
    <dgm:cxn modelId="{0950DACC-4EB3-5849-B22C-7CF6606D9F49}" type="presParOf" srcId="{724F26DF-7FE8-7B42-AE03-9C780201C6CB}" destId="{8146341C-7754-174E-9AD1-17A3755CCE2F}" srcOrd="1" destOrd="0" presId="urn:microsoft.com/office/officeart/2005/8/layout/hList1"/>
    <dgm:cxn modelId="{04D9C43D-2A72-4E49-91B7-AE520A3F8BB3}" type="presParOf" srcId="{724F26DF-7FE8-7B42-AE03-9C780201C6CB}" destId="{E4B6EAED-3E84-4341-AEAF-2D1B221430F7}" srcOrd="2" destOrd="0" presId="urn:microsoft.com/office/officeart/2005/8/layout/hList1"/>
    <dgm:cxn modelId="{184B43A1-63E5-FF45-8785-C90D7501855B}" type="presParOf" srcId="{E4B6EAED-3E84-4341-AEAF-2D1B221430F7}" destId="{32DDAB66-91E9-5D48-A8B5-21605B469939}" srcOrd="0" destOrd="0" presId="urn:microsoft.com/office/officeart/2005/8/layout/hList1"/>
    <dgm:cxn modelId="{A60325FD-65A1-2F48-8C07-EBCC9DF355E1}" type="presParOf" srcId="{E4B6EAED-3E84-4341-AEAF-2D1B221430F7}" destId="{E6B78331-E44A-1949-A104-07781607FC72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48B6DB-001F-A748-A51B-B3E1671B9A4E}">
      <dsp:nvSpPr>
        <dsp:cNvPr id="0" name=""/>
        <dsp:cNvSpPr/>
      </dsp:nvSpPr>
      <dsp:spPr>
        <a:xfrm>
          <a:off x="54" y="9654"/>
          <a:ext cx="5249085" cy="156136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5816" tIns="174752" rIns="305816" bIns="174752" numCol="1" spcCol="1270" anchor="ctr" anchorCtr="0">
          <a:noAutofit/>
        </a:bodyPr>
        <a:lstStyle/>
        <a:p>
          <a:pPr marL="0" lvl="0" indent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300" kern="1200"/>
            <a:t>Isolation methods</a:t>
          </a:r>
          <a:endParaRPr lang="en-ES" sz="4300" kern="1200"/>
        </a:p>
      </dsp:txBody>
      <dsp:txXfrm>
        <a:off x="54" y="9654"/>
        <a:ext cx="5249085" cy="1561362"/>
      </dsp:txXfrm>
    </dsp:sp>
    <dsp:sp modelId="{29B97FCD-AEB4-BA47-B00B-D88C4C686FA3}">
      <dsp:nvSpPr>
        <dsp:cNvPr id="0" name=""/>
        <dsp:cNvSpPr/>
      </dsp:nvSpPr>
      <dsp:spPr>
        <a:xfrm>
          <a:off x="54" y="1571017"/>
          <a:ext cx="5249085" cy="309841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227584" bIns="256032" numCol="1" spcCol="1270" anchor="t" anchorCtr="0">
          <a:noAutofit/>
        </a:bodyPr>
        <a:lstStyle/>
        <a:p>
          <a:pPr marL="285750" lvl="1" indent="-285750" algn="l" defTabSz="1422400">
            <a:lnSpc>
              <a:spcPct val="2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200" kern="1200" dirty="0">
              <a:solidFill>
                <a:schemeClr val="tx2"/>
              </a:solidFill>
            </a:rPr>
            <a:t>Cutting leaves</a:t>
          </a:r>
          <a:endParaRPr lang="en-ES" sz="3200" kern="1200" dirty="0">
            <a:solidFill>
              <a:schemeClr val="tx2"/>
            </a:solidFill>
          </a:endParaRPr>
        </a:p>
        <a:p>
          <a:pPr marL="285750" lvl="1" indent="-285750" algn="l" defTabSz="1422400">
            <a:lnSpc>
              <a:spcPct val="2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200" kern="1200" dirty="0">
              <a:solidFill>
                <a:schemeClr val="tx2"/>
              </a:solidFill>
            </a:rPr>
            <a:t>Blending leaves</a:t>
          </a:r>
          <a:endParaRPr lang="en-ES" sz="3200" kern="1200" dirty="0">
            <a:solidFill>
              <a:schemeClr val="tx2"/>
            </a:solidFill>
          </a:endParaRPr>
        </a:p>
      </dsp:txBody>
      <dsp:txXfrm>
        <a:off x="54" y="1571017"/>
        <a:ext cx="5249085" cy="3098418"/>
      </dsp:txXfrm>
    </dsp:sp>
    <dsp:sp modelId="{32DDAB66-91E9-5D48-A8B5-21605B469939}">
      <dsp:nvSpPr>
        <dsp:cNvPr id="0" name=""/>
        <dsp:cNvSpPr/>
      </dsp:nvSpPr>
      <dsp:spPr>
        <a:xfrm>
          <a:off x="5984011" y="9654"/>
          <a:ext cx="5249085" cy="156136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5816" tIns="174752" rIns="305816" bIns="174752" numCol="1" spcCol="1270" anchor="ctr" anchorCtr="0">
          <a:noAutofit/>
        </a:bodyPr>
        <a:lstStyle/>
        <a:p>
          <a:pPr marL="0" lvl="0" indent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300" kern="1200" dirty="0"/>
            <a:t>Different conditions</a:t>
          </a:r>
          <a:endParaRPr lang="en-ES" sz="4300" kern="1200" dirty="0"/>
        </a:p>
      </dsp:txBody>
      <dsp:txXfrm>
        <a:off x="5984011" y="9654"/>
        <a:ext cx="5249085" cy="1561362"/>
      </dsp:txXfrm>
    </dsp:sp>
    <dsp:sp modelId="{E6B78331-E44A-1949-A104-07781607FC72}">
      <dsp:nvSpPr>
        <dsp:cNvPr id="0" name=""/>
        <dsp:cNvSpPr/>
      </dsp:nvSpPr>
      <dsp:spPr>
        <a:xfrm>
          <a:off x="5984011" y="1571017"/>
          <a:ext cx="5249085" cy="309841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99136" bIns="224028" numCol="1" spcCol="1270" anchor="t" anchorCtr="0">
          <a:noAutofit/>
        </a:bodyPr>
        <a:lstStyle/>
        <a:p>
          <a:pPr marL="285750" lvl="1" indent="-285750" algn="l" defTabSz="12446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 dirty="0">
              <a:solidFill>
                <a:schemeClr val="tx2"/>
              </a:solidFill>
            </a:rPr>
            <a:t>Mannitol pretreatment</a:t>
          </a:r>
          <a:endParaRPr lang="en-ES" sz="2800" kern="1200" dirty="0">
            <a:solidFill>
              <a:schemeClr val="tx2"/>
            </a:solidFill>
          </a:endParaRPr>
        </a:p>
        <a:p>
          <a:pPr marL="285750" lvl="1" indent="-285750" algn="l" defTabSz="12446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 dirty="0">
              <a:solidFill>
                <a:schemeClr val="tx2"/>
              </a:solidFill>
            </a:rPr>
            <a:t>Enzyme concentrations</a:t>
          </a:r>
          <a:endParaRPr lang="en-ES" sz="2800" kern="1200" dirty="0">
            <a:solidFill>
              <a:schemeClr val="tx2"/>
            </a:solidFill>
          </a:endParaRPr>
        </a:p>
        <a:p>
          <a:pPr marL="285750" lvl="1" indent="-285750" algn="l" defTabSz="12446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 dirty="0">
              <a:solidFill>
                <a:schemeClr val="tx2"/>
              </a:solidFill>
            </a:rPr>
            <a:t>Vacuum infiltration</a:t>
          </a:r>
          <a:endParaRPr lang="en-ES" sz="2800" kern="1200" dirty="0">
            <a:solidFill>
              <a:schemeClr val="tx2"/>
            </a:solidFill>
          </a:endParaRPr>
        </a:p>
        <a:p>
          <a:pPr marL="285750" lvl="1" indent="-285750" algn="l" defTabSz="12446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 dirty="0">
              <a:solidFill>
                <a:schemeClr val="tx2"/>
              </a:solidFill>
            </a:rPr>
            <a:t>Incubation duration</a:t>
          </a:r>
          <a:endParaRPr lang="en-ES" sz="2800" kern="1200" dirty="0">
            <a:solidFill>
              <a:schemeClr val="tx2"/>
            </a:solidFill>
          </a:endParaRPr>
        </a:p>
      </dsp:txBody>
      <dsp:txXfrm>
        <a:off x="5984011" y="1571017"/>
        <a:ext cx="5249085" cy="309841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F46BF3-7437-A544-9147-0BDA60770494}" type="datetimeFigureOut">
              <a:rPr lang="en-US" smtClean="0"/>
              <a:t>2023-05-15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DCB4AB-0381-2E4A-A2E2-D421814C8B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1808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pubmed.ncbi.nlm.nih.gov/15010605/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0" i="0" u="none" dirty="0">
                <a:solidFill>
                  <a:srgbClr val="8AB4F8"/>
                </a:solidFill>
                <a:effectLst/>
                <a:latin typeface="arial" panose="020B0604020202020204" pitchFamily="34" charset="0"/>
                <a:hlinkClick r:id="rId3"/>
              </a:rPr>
              <a:t>Cestrum yellow leaf curling virus</a:t>
            </a:r>
          </a:p>
          <a:p>
            <a:endParaRPr lang="en-US" dirty="0"/>
          </a:p>
          <a:p>
            <a:r>
              <a:rPr lang="en-US" dirty="0"/>
              <a:t>https://</a:t>
            </a:r>
            <a:r>
              <a:rPr lang="en-US" dirty="0" err="1"/>
              <a:t>blog.addgene.org</a:t>
            </a:r>
            <a:r>
              <a:rPr lang="en-US" dirty="0"/>
              <a:t>/back-to-bacteria-</a:t>
            </a:r>
            <a:r>
              <a:rPr lang="en-US" dirty="0" err="1"/>
              <a:t>crispr</a:t>
            </a:r>
            <a:r>
              <a:rPr lang="en-US" dirty="0"/>
              <a:t>-</a:t>
            </a:r>
            <a:r>
              <a:rPr lang="en-US" dirty="0" err="1"/>
              <a:t>grna</a:t>
            </a:r>
            <a:r>
              <a:rPr lang="en-US" dirty="0"/>
              <a:t>-multiplexing-using-</a:t>
            </a:r>
            <a:r>
              <a:rPr lang="en-US" dirty="0" err="1"/>
              <a:t>trnas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DCB4AB-0381-2E4A-A2E2-D421814C8B5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7809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aslaid ar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3" t="21094" r="-1" b="21589"/>
          <a:stretch/>
        </p:blipFill>
        <p:spPr>
          <a:xfrm>
            <a:off x="-15499" y="-23247"/>
            <a:ext cx="12207498" cy="4940618"/>
          </a:xfrm>
          <a:prstGeom prst="rect">
            <a:avLst/>
          </a:prstGeom>
        </p:spPr>
      </p:pic>
      <p:grpSp>
        <p:nvGrpSpPr>
          <p:cNvPr id="9" name="Group 8"/>
          <p:cNvGrpSpPr/>
          <p:nvPr userDrawn="1"/>
        </p:nvGrpSpPr>
        <p:grpSpPr>
          <a:xfrm>
            <a:off x="-1" y="1965075"/>
            <a:ext cx="12192000" cy="4892925"/>
            <a:chOff x="-1" y="1965075"/>
            <a:chExt cx="12192000" cy="4892925"/>
          </a:xfrm>
        </p:grpSpPr>
        <p:sp>
          <p:nvSpPr>
            <p:cNvPr id="10" name="Freeform 9"/>
            <p:cNvSpPr/>
            <p:nvPr userDrawn="1"/>
          </p:nvSpPr>
          <p:spPr>
            <a:xfrm>
              <a:off x="-1" y="3312687"/>
              <a:ext cx="12192000" cy="3545313"/>
            </a:xfrm>
            <a:custGeom>
              <a:avLst/>
              <a:gdLst>
                <a:gd name="connsiteX0" fmla="*/ 986101 w 12192000"/>
                <a:gd name="connsiteY0" fmla="*/ 0 h 3545313"/>
                <a:gd name="connsiteX1" fmla="*/ 12192000 w 12192000"/>
                <a:gd name="connsiteY1" fmla="*/ 0 h 3545313"/>
                <a:gd name="connsiteX2" fmla="*/ 12192000 w 12192000"/>
                <a:gd name="connsiteY2" fmla="*/ 510802 h 3545313"/>
                <a:gd name="connsiteX3" fmla="*/ 12192000 w 12192000"/>
                <a:gd name="connsiteY3" fmla="*/ 1543258 h 3545313"/>
                <a:gd name="connsiteX4" fmla="*/ 12192000 w 12192000"/>
                <a:gd name="connsiteY4" fmla="*/ 3545313 h 3545313"/>
                <a:gd name="connsiteX5" fmla="*/ 986101 w 12192000"/>
                <a:gd name="connsiteY5" fmla="*/ 3545313 h 3545313"/>
                <a:gd name="connsiteX6" fmla="*/ 475299 w 12192000"/>
                <a:gd name="connsiteY6" fmla="*/ 3545313 h 3545313"/>
                <a:gd name="connsiteX7" fmla="*/ 0 w 12192000"/>
                <a:gd name="connsiteY7" fmla="*/ 3545313 h 3545313"/>
                <a:gd name="connsiteX8" fmla="*/ 0 w 12192000"/>
                <a:gd name="connsiteY8" fmla="*/ 1543258 h 3545313"/>
                <a:gd name="connsiteX9" fmla="*/ 475299 w 12192000"/>
                <a:gd name="connsiteY9" fmla="*/ 1543258 h 3545313"/>
                <a:gd name="connsiteX10" fmla="*/ 475299 w 12192000"/>
                <a:gd name="connsiteY10" fmla="*/ 510802 h 3545313"/>
                <a:gd name="connsiteX11" fmla="*/ 986101 w 12192000"/>
                <a:gd name="connsiteY11" fmla="*/ 510802 h 3545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192000" h="3545313">
                  <a:moveTo>
                    <a:pt x="986101" y="0"/>
                  </a:moveTo>
                  <a:lnTo>
                    <a:pt x="12192000" y="0"/>
                  </a:lnTo>
                  <a:lnTo>
                    <a:pt x="12192000" y="510802"/>
                  </a:lnTo>
                  <a:lnTo>
                    <a:pt x="12192000" y="1543258"/>
                  </a:lnTo>
                  <a:lnTo>
                    <a:pt x="12192000" y="3545313"/>
                  </a:lnTo>
                  <a:lnTo>
                    <a:pt x="986101" y="3545313"/>
                  </a:lnTo>
                  <a:lnTo>
                    <a:pt x="475299" y="3545313"/>
                  </a:lnTo>
                  <a:lnTo>
                    <a:pt x="0" y="3545313"/>
                  </a:lnTo>
                  <a:lnTo>
                    <a:pt x="0" y="1543258"/>
                  </a:lnTo>
                  <a:lnTo>
                    <a:pt x="475299" y="1543258"/>
                  </a:lnTo>
                  <a:lnTo>
                    <a:pt x="475299" y="510802"/>
                  </a:lnTo>
                  <a:lnTo>
                    <a:pt x="986101" y="51080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pic>
          <p:nvPicPr>
            <p:cNvPr id="13" name="Picture 3" descr="C:\Users\ipihu\Desktop\logo.png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86800" y="1965075"/>
              <a:ext cx="2449513" cy="1371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7" name="Picture 3" descr="C:\Users\ipihu\Desktop\logo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0" y="1966097"/>
            <a:ext cx="2449513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>
            <a:spLocks noChangeArrowheads="1"/>
          </p:cNvSpPr>
          <p:nvPr userDrawn="1"/>
        </p:nvSpPr>
        <p:spPr bwMode="auto">
          <a:xfrm>
            <a:off x="0" y="-992188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11" name="Text Placeholder 17"/>
          <p:cNvSpPr>
            <a:spLocks noGrp="1"/>
          </p:cNvSpPr>
          <p:nvPr>
            <p:ph type="body" sz="quarter" idx="12" hasCustomPrompt="1"/>
          </p:nvPr>
        </p:nvSpPr>
        <p:spPr>
          <a:xfrm>
            <a:off x="942276" y="4472120"/>
            <a:ext cx="8892396" cy="85287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200" b="1" i="0" cap="all" baseline="0">
                <a:solidFill>
                  <a:schemeClr val="accent3"/>
                </a:solidFill>
                <a:latin typeface="Verdana" charset="0"/>
              </a:defRPr>
            </a:lvl1pPr>
          </a:lstStyle>
          <a:p>
            <a:r>
              <a:rPr lang="et-EE" sz="3600" dirty="0"/>
              <a:t>Presentation </a:t>
            </a:r>
            <a:r>
              <a:rPr lang="et-EE" sz="3600" dirty="0" err="1"/>
              <a:t>title</a:t>
            </a:r>
            <a:endParaRPr lang="et-EE" sz="3600" dirty="0">
              <a:solidFill>
                <a:schemeClr val="accent1"/>
              </a:solidFill>
            </a:endParaRPr>
          </a:p>
        </p:txBody>
      </p:sp>
      <p:sp>
        <p:nvSpPr>
          <p:cNvPr id="12" name="Text Placeholder 19"/>
          <p:cNvSpPr>
            <a:spLocks noGrp="1"/>
          </p:cNvSpPr>
          <p:nvPr>
            <p:ph type="body" sz="quarter" idx="13" hasCustomPrompt="1"/>
          </p:nvPr>
        </p:nvSpPr>
        <p:spPr>
          <a:xfrm>
            <a:off x="964578" y="5791200"/>
            <a:ext cx="4738535" cy="78274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 baseline="0">
                <a:solidFill>
                  <a:srgbClr val="332B60"/>
                </a:solidFill>
                <a:latin typeface="Verdana" charset="0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t-EE" sz="1800" dirty="0" err="1"/>
              <a:t>Name</a:t>
            </a:r>
            <a:r>
              <a:rPr lang="et-EE" sz="1800" dirty="0"/>
              <a:t> </a:t>
            </a:r>
            <a:r>
              <a:rPr lang="et-EE" sz="1800" dirty="0" err="1"/>
              <a:t>Familyname</a:t>
            </a:r>
            <a:br>
              <a:rPr lang="et-EE" sz="1800" dirty="0"/>
            </a:br>
            <a:r>
              <a:rPr lang="et-EE" sz="1800" dirty="0" err="1"/>
              <a:t>Faculty</a:t>
            </a:r>
            <a:r>
              <a:rPr lang="et-EE" sz="1800" dirty="0"/>
              <a:t> / </a:t>
            </a:r>
            <a:r>
              <a:rPr lang="et-EE" sz="1800" dirty="0" err="1"/>
              <a:t>Insitute</a:t>
            </a:r>
            <a:r>
              <a:rPr lang="et-EE" sz="1800" dirty="0"/>
              <a:t>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dirty="0"/>
              <a:t>Tallinn</a:t>
            </a:r>
            <a:r>
              <a:rPr lang="et-EE" sz="1800" dirty="0"/>
              <a:t> </a:t>
            </a:r>
            <a:r>
              <a:rPr lang="et-EE" sz="1800" dirty="0" err="1"/>
              <a:t>University</a:t>
            </a:r>
            <a:r>
              <a:rPr lang="et-EE" sz="1800" dirty="0"/>
              <a:t> of </a:t>
            </a:r>
            <a:r>
              <a:rPr lang="et-EE" sz="1800" dirty="0" err="1"/>
              <a:t>Technology</a:t>
            </a:r>
            <a:endParaRPr lang="et-EE" sz="1800" dirty="0"/>
          </a:p>
        </p:txBody>
      </p:sp>
      <p:sp>
        <p:nvSpPr>
          <p:cNvPr id="16" name="Text Placeholder 17"/>
          <p:cNvSpPr>
            <a:spLocks noGrp="1"/>
          </p:cNvSpPr>
          <p:nvPr>
            <p:ph type="body" sz="quarter" idx="14" hasCustomPrompt="1"/>
          </p:nvPr>
        </p:nvSpPr>
        <p:spPr>
          <a:xfrm>
            <a:off x="942276" y="4961733"/>
            <a:ext cx="8892396" cy="48142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200" b="1" i="0" cap="all" baseline="0">
                <a:solidFill>
                  <a:schemeClr val="accent3"/>
                </a:solidFill>
                <a:latin typeface="Verdana" charset="0"/>
              </a:defRPr>
            </a:lvl1pPr>
          </a:lstStyle>
          <a:p>
            <a:r>
              <a:rPr lang="et-EE" sz="3600" dirty="0">
                <a:solidFill>
                  <a:schemeClr val="accent1"/>
                </a:solidFill>
              </a:rPr>
              <a:t>On </a:t>
            </a:r>
            <a:r>
              <a:rPr lang="et-EE" sz="3600" dirty="0" err="1">
                <a:solidFill>
                  <a:schemeClr val="accent1"/>
                </a:solidFill>
              </a:rPr>
              <a:t>two</a:t>
            </a:r>
            <a:r>
              <a:rPr lang="et-EE" sz="3600" dirty="0">
                <a:solidFill>
                  <a:schemeClr val="accent1"/>
                </a:solidFill>
              </a:rPr>
              <a:t> </a:t>
            </a:r>
            <a:r>
              <a:rPr lang="et-EE" sz="3600" dirty="0" err="1">
                <a:solidFill>
                  <a:schemeClr val="accent1"/>
                </a:solidFill>
              </a:rPr>
              <a:t>rows</a:t>
            </a:r>
            <a:r>
              <a:rPr lang="et-EE" sz="3600" dirty="0">
                <a:solidFill>
                  <a:schemeClr val="accent1"/>
                </a:solidFill>
              </a:rPr>
              <a:t> </a:t>
            </a:r>
            <a:r>
              <a:rPr lang="et-EE" sz="3600" dirty="0" err="1">
                <a:solidFill>
                  <a:schemeClr val="accent1"/>
                </a:solidFill>
              </a:rPr>
              <a:t>if</a:t>
            </a:r>
            <a:r>
              <a:rPr lang="et-EE" sz="3600" dirty="0">
                <a:solidFill>
                  <a:schemeClr val="accent1"/>
                </a:solidFill>
              </a:rPr>
              <a:t> </a:t>
            </a:r>
            <a:r>
              <a:rPr lang="et-EE" sz="3600" dirty="0" err="1">
                <a:solidFill>
                  <a:schemeClr val="accent1"/>
                </a:solidFill>
              </a:rPr>
              <a:t>necessary</a:t>
            </a:r>
            <a:endParaRPr lang="et-EE" sz="3600" dirty="0">
              <a:solidFill>
                <a:schemeClr val="accent1"/>
              </a:solidFill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2623AA-F127-438E-83EA-5A4B108798AD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9775767" y="6208816"/>
            <a:ext cx="1916097" cy="365125"/>
          </a:xfrm>
          <a:prstGeom prst="rect">
            <a:avLst/>
          </a:prstGeom>
        </p:spPr>
        <p:txBody>
          <a:bodyPr/>
          <a:lstStyle>
            <a:lvl1pPr>
              <a:defRPr sz="2200">
                <a:solidFill>
                  <a:schemeClr val="tx2"/>
                </a:solidFill>
                <a:latin typeface="+mn-lt"/>
              </a:defRPr>
            </a:lvl1pPr>
          </a:lstStyle>
          <a:p>
            <a:fld id="{753892C2-EB78-4D5A-B775-B61492AB87AF}" type="datetime1">
              <a:rPr lang="et-EE" smtClean="0"/>
              <a:t>15.05.2023</a:t>
            </a:fld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35727480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l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79425" y="549275"/>
            <a:ext cx="10656886" cy="844415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200" b="1" i="0" cap="all" baseline="0">
                <a:solidFill>
                  <a:srgbClr val="332B60"/>
                </a:solidFill>
                <a:latin typeface="Verdana" charset="0"/>
              </a:defRPr>
            </a:lvl1pPr>
          </a:lstStyle>
          <a:p>
            <a:pPr lvl="0"/>
            <a:r>
              <a:rPr lang="en-US" dirty="0"/>
              <a:t>Presentation title on </a:t>
            </a:r>
          </a:p>
          <a:p>
            <a:pPr lvl="0"/>
            <a:r>
              <a:rPr lang="en-US" dirty="0"/>
              <a:t>two lines if necessary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2171700" y="1628775"/>
            <a:ext cx="8964612" cy="627315"/>
          </a:xfrm>
          <a:prstGeom prst="rect">
            <a:avLst/>
          </a:prstGeom>
        </p:spPr>
        <p:txBody>
          <a:bodyPr lIns="0" tIns="0" rIns="0" bIns="0"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baseline="0">
                <a:solidFill>
                  <a:srgbClr val="332B60"/>
                </a:solidFill>
                <a:latin typeface="Verdana" charset="0"/>
              </a:defRPr>
            </a:lvl1pPr>
          </a:lstStyle>
          <a:p>
            <a:pPr lvl="0"/>
            <a:r>
              <a:rPr lang="et-EE" dirty="0" err="1"/>
              <a:t>Edit</a:t>
            </a:r>
            <a:r>
              <a:rPr lang="et-EE" dirty="0"/>
              <a:t> </a:t>
            </a:r>
            <a:r>
              <a:rPr lang="et-EE" dirty="0" err="1"/>
              <a:t>the</a:t>
            </a:r>
            <a:r>
              <a:rPr lang="et-EE" dirty="0"/>
              <a:t> </a:t>
            </a:r>
            <a:r>
              <a:rPr lang="et-EE" dirty="0" err="1"/>
              <a:t>text</a:t>
            </a:r>
            <a:r>
              <a:rPr lang="et-EE" dirty="0"/>
              <a:t> </a:t>
            </a:r>
            <a:r>
              <a:rPr lang="et-EE" dirty="0" err="1"/>
              <a:t>slides</a:t>
            </a:r>
            <a:endParaRPr lang="et-EE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6" hasCustomPrompt="1"/>
          </p:nvPr>
        </p:nvSpPr>
        <p:spPr>
          <a:xfrm>
            <a:off x="2171700" y="2491176"/>
            <a:ext cx="8964611" cy="3277800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800">
                <a:solidFill>
                  <a:srgbClr val="332B60"/>
                </a:solidFill>
              </a:defRPr>
            </a:lvl1pPr>
          </a:lstStyle>
          <a:p>
            <a:pPr lvl="0"/>
            <a:r>
              <a:rPr lang="et-EE" noProof="0" dirty="0" err="1"/>
              <a:t>Click</a:t>
            </a:r>
            <a:r>
              <a:rPr lang="et-EE" noProof="0" dirty="0"/>
              <a:t> </a:t>
            </a:r>
            <a:r>
              <a:rPr lang="et-EE" noProof="0" dirty="0" err="1"/>
              <a:t>to</a:t>
            </a:r>
            <a:r>
              <a:rPr lang="et-EE" noProof="0" dirty="0"/>
              <a:t> </a:t>
            </a:r>
            <a:r>
              <a:rPr lang="et-EE" noProof="0" dirty="0" err="1"/>
              <a:t>add</a:t>
            </a:r>
            <a:r>
              <a:rPr lang="et-EE" noProof="0" dirty="0"/>
              <a:t> a </a:t>
            </a:r>
            <a:r>
              <a:rPr lang="et-EE" noProof="0" dirty="0" err="1"/>
              <a:t>picture</a:t>
            </a:r>
            <a:endParaRPr lang="en-US" noProof="0" dirty="0"/>
          </a:p>
        </p:txBody>
      </p:sp>
      <p:cxnSp>
        <p:nvCxnSpPr>
          <p:cNvPr id="6" name="Straight Connector 8"/>
          <p:cNvCxnSpPr/>
          <p:nvPr userDrawn="1"/>
        </p:nvCxnSpPr>
        <p:spPr>
          <a:xfrm>
            <a:off x="1698624" y="5775158"/>
            <a:ext cx="0" cy="57008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1"/>
          <p:cNvSpPr txBox="1">
            <a:spLocks/>
          </p:cNvSpPr>
          <p:nvPr userDrawn="1"/>
        </p:nvSpPr>
        <p:spPr>
          <a:xfrm>
            <a:off x="1836653" y="5972632"/>
            <a:ext cx="3320138" cy="175132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200" b="1" i="0" kern="1200" cap="all" baseline="0">
                <a:solidFill>
                  <a:schemeClr val="accent2"/>
                </a:solidFill>
                <a:latin typeface="Verdana" charset="0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t-EE" altLang="en-US" sz="1200" b="0" dirty="0"/>
              <a:t>TALLINN UNIVERSITY OF TECHNOLOGY</a:t>
            </a:r>
            <a:endParaRPr lang="en-US" altLang="en-US" sz="1200" b="0" dirty="0"/>
          </a:p>
        </p:txBody>
      </p:sp>
    </p:spTree>
    <p:extLst>
      <p:ext uri="{BB962C8B-B14F-4D97-AF65-F5344CB8AC3E}">
        <p14:creationId xmlns:p14="http://schemas.microsoft.com/office/powerpoint/2010/main" val="20933668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hesla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3" t="21094" r="-1" b="21589"/>
          <a:stretch/>
        </p:blipFill>
        <p:spPr>
          <a:xfrm>
            <a:off x="-15499" y="-23247"/>
            <a:ext cx="12207498" cy="4940618"/>
          </a:xfrm>
          <a:prstGeom prst="rect">
            <a:avLst/>
          </a:prstGeom>
        </p:spPr>
      </p:pic>
      <p:grpSp>
        <p:nvGrpSpPr>
          <p:cNvPr id="2" name="Group 1"/>
          <p:cNvGrpSpPr/>
          <p:nvPr userDrawn="1"/>
        </p:nvGrpSpPr>
        <p:grpSpPr>
          <a:xfrm>
            <a:off x="-1" y="1965075"/>
            <a:ext cx="12192000" cy="4892925"/>
            <a:chOff x="-1" y="1965075"/>
            <a:chExt cx="12192000" cy="4892925"/>
          </a:xfrm>
        </p:grpSpPr>
        <p:sp>
          <p:nvSpPr>
            <p:cNvPr id="7" name="Freeform 6"/>
            <p:cNvSpPr/>
            <p:nvPr userDrawn="1"/>
          </p:nvSpPr>
          <p:spPr>
            <a:xfrm>
              <a:off x="-1" y="3312687"/>
              <a:ext cx="12192000" cy="3545313"/>
            </a:xfrm>
            <a:custGeom>
              <a:avLst/>
              <a:gdLst>
                <a:gd name="connsiteX0" fmla="*/ 986101 w 12192000"/>
                <a:gd name="connsiteY0" fmla="*/ 0 h 3545313"/>
                <a:gd name="connsiteX1" fmla="*/ 12192000 w 12192000"/>
                <a:gd name="connsiteY1" fmla="*/ 0 h 3545313"/>
                <a:gd name="connsiteX2" fmla="*/ 12192000 w 12192000"/>
                <a:gd name="connsiteY2" fmla="*/ 510802 h 3545313"/>
                <a:gd name="connsiteX3" fmla="*/ 12192000 w 12192000"/>
                <a:gd name="connsiteY3" fmla="*/ 1543258 h 3545313"/>
                <a:gd name="connsiteX4" fmla="*/ 12192000 w 12192000"/>
                <a:gd name="connsiteY4" fmla="*/ 3545313 h 3545313"/>
                <a:gd name="connsiteX5" fmla="*/ 986101 w 12192000"/>
                <a:gd name="connsiteY5" fmla="*/ 3545313 h 3545313"/>
                <a:gd name="connsiteX6" fmla="*/ 475299 w 12192000"/>
                <a:gd name="connsiteY6" fmla="*/ 3545313 h 3545313"/>
                <a:gd name="connsiteX7" fmla="*/ 0 w 12192000"/>
                <a:gd name="connsiteY7" fmla="*/ 3545313 h 3545313"/>
                <a:gd name="connsiteX8" fmla="*/ 0 w 12192000"/>
                <a:gd name="connsiteY8" fmla="*/ 1543258 h 3545313"/>
                <a:gd name="connsiteX9" fmla="*/ 475299 w 12192000"/>
                <a:gd name="connsiteY9" fmla="*/ 1543258 h 3545313"/>
                <a:gd name="connsiteX10" fmla="*/ 475299 w 12192000"/>
                <a:gd name="connsiteY10" fmla="*/ 510802 h 3545313"/>
                <a:gd name="connsiteX11" fmla="*/ 986101 w 12192000"/>
                <a:gd name="connsiteY11" fmla="*/ 510802 h 3545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192000" h="3545313">
                  <a:moveTo>
                    <a:pt x="986101" y="0"/>
                  </a:moveTo>
                  <a:lnTo>
                    <a:pt x="12192000" y="0"/>
                  </a:lnTo>
                  <a:lnTo>
                    <a:pt x="12192000" y="510802"/>
                  </a:lnTo>
                  <a:lnTo>
                    <a:pt x="12192000" y="1543258"/>
                  </a:lnTo>
                  <a:lnTo>
                    <a:pt x="12192000" y="3545313"/>
                  </a:lnTo>
                  <a:lnTo>
                    <a:pt x="986101" y="3545313"/>
                  </a:lnTo>
                  <a:lnTo>
                    <a:pt x="475299" y="3545313"/>
                  </a:lnTo>
                  <a:lnTo>
                    <a:pt x="0" y="3545313"/>
                  </a:lnTo>
                  <a:lnTo>
                    <a:pt x="0" y="1543258"/>
                  </a:lnTo>
                  <a:lnTo>
                    <a:pt x="475299" y="1543258"/>
                  </a:lnTo>
                  <a:lnTo>
                    <a:pt x="475299" y="510802"/>
                  </a:lnTo>
                  <a:lnTo>
                    <a:pt x="986101" y="51080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pic>
          <p:nvPicPr>
            <p:cNvPr id="8" name="Picture 3" descr="C:\Users\ipihu\Desktop\logo.png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86800" y="1965075"/>
              <a:ext cx="2449513" cy="1371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" name="Text Placehold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982403" y="4797923"/>
            <a:ext cx="10159444" cy="163477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200" b="1" cap="all" baseline="0">
                <a:solidFill>
                  <a:schemeClr val="accent3"/>
                </a:solidFill>
                <a:latin typeface="Verdana" charset="0"/>
              </a:defRPr>
            </a:lvl1pPr>
            <a:lvl2pPr marL="0" indent="0">
              <a:spcBef>
                <a:spcPts val="1000"/>
              </a:spcBef>
              <a:buFontTx/>
              <a:buNone/>
              <a:defRPr sz="1600" b="0">
                <a:solidFill>
                  <a:schemeClr val="accent2"/>
                </a:solidFill>
              </a:defRPr>
            </a:lvl2pPr>
          </a:lstStyle>
          <a:p>
            <a:r>
              <a:rPr lang="et-EE" altLang="en-US" sz="2900" dirty="0" err="1">
                <a:solidFill>
                  <a:schemeClr val="tx2"/>
                </a:solidFill>
              </a:rPr>
              <a:t>Intermediate</a:t>
            </a:r>
            <a:r>
              <a:rPr lang="et-EE" altLang="en-US" sz="2900" dirty="0">
                <a:solidFill>
                  <a:schemeClr val="tx2"/>
                </a:solidFill>
              </a:rPr>
              <a:t> </a:t>
            </a:r>
            <a:r>
              <a:rPr lang="et-EE" altLang="en-US" sz="2900" dirty="0" err="1">
                <a:solidFill>
                  <a:schemeClr val="tx2"/>
                </a:solidFill>
              </a:rPr>
              <a:t>slide</a:t>
            </a:r>
            <a:r>
              <a:rPr lang="et-EE" altLang="en-US" sz="2900" dirty="0">
                <a:solidFill>
                  <a:schemeClr val="tx2"/>
                </a:solidFill>
              </a:rPr>
              <a:t> </a:t>
            </a:r>
            <a:r>
              <a:rPr lang="et-EE" altLang="en-US" sz="2900" dirty="0" err="1">
                <a:solidFill>
                  <a:schemeClr val="tx2"/>
                </a:solidFill>
              </a:rPr>
              <a:t>title</a:t>
            </a:r>
            <a:endParaRPr lang="et-EE" altLang="en-US" sz="2900" dirty="0">
              <a:solidFill>
                <a:schemeClr val="tx2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t-EE" altLang="en-US" sz="2900" dirty="0" err="1">
                <a:solidFill>
                  <a:schemeClr val="accent1"/>
                </a:solidFill>
              </a:rPr>
              <a:t>If</a:t>
            </a:r>
            <a:r>
              <a:rPr lang="et-EE" altLang="en-US" sz="2900" dirty="0">
                <a:solidFill>
                  <a:schemeClr val="accent1"/>
                </a:solidFill>
              </a:rPr>
              <a:t> </a:t>
            </a:r>
            <a:r>
              <a:rPr lang="et-EE" altLang="en-US" sz="2900" dirty="0" err="1">
                <a:solidFill>
                  <a:schemeClr val="accent1"/>
                </a:solidFill>
              </a:rPr>
              <a:t>necessary</a:t>
            </a:r>
            <a:r>
              <a:rPr lang="et-EE" altLang="en-US" sz="2900" dirty="0">
                <a:solidFill>
                  <a:schemeClr val="accent1"/>
                </a:solidFill>
              </a:rPr>
              <a:t> on </a:t>
            </a:r>
            <a:r>
              <a:rPr lang="et-EE" altLang="en-US" sz="2900" dirty="0" err="1">
                <a:solidFill>
                  <a:schemeClr val="accent1"/>
                </a:solidFill>
              </a:rPr>
              <a:t>two</a:t>
            </a:r>
            <a:endParaRPr lang="et-EE" altLang="en-US" sz="2900" dirty="0">
              <a:solidFill>
                <a:schemeClr val="accent1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t-EE" altLang="en-US" sz="2900" dirty="0" err="1">
                <a:solidFill>
                  <a:schemeClr val="accent1"/>
                </a:solidFill>
              </a:rPr>
              <a:t>Or</a:t>
            </a:r>
            <a:r>
              <a:rPr lang="et-EE" altLang="en-US" sz="2900" dirty="0">
                <a:solidFill>
                  <a:schemeClr val="accent1"/>
                </a:solidFill>
              </a:rPr>
              <a:t> </a:t>
            </a:r>
            <a:r>
              <a:rPr lang="et-EE" altLang="en-US" sz="2900" dirty="0" err="1">
                <a:solidFill>
                  <a:schemeClr val="accent1"/>
                </a:solidFill>
              </a:rPr>
              <a:t>three</a:t>
            </a:r>
            <a:r>
              <a:rPr lang="et-EE" altLang="en-US" sz="2900" dirty="0">
                <a:solidFill>
                  <a:schemeClr val="accent1"/>
                </a:solidFill>
              </a:rPr>
              <a:t> </a:t>
            </a:r>
            <a:r>
              <a:rPr lang="et-EE" altLang="en-US" sz="2900" dirty="0" err="1">
                <a:solidFill>
                  <a:schemeClr val="accent1"/>
                </a:solidFill>
              </a:rPr>
              <a:t>rows</a:t>
            </a:r>
            <a:endParaRPr lang="en-US" altLang="en-US" sz="29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49291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imane sla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3" t="21094" r="-1" b="21589"/>
          <a:stretch/>
        </p:blipFill>
        <p:spPr>
          <a:xfrm>
            <a:off x="-15499" y="-23247"/>
            <a:ext cx="12207498" cy="4940618"/>
          </a:xfrm>
          <a:prstGeom prst="rect">
            <a:avLst/>
          </a:prstGeom>
        </p:spPr>
      </p:pic>
      <p:sp>
        <p:nvSpPr>
          <p:cNvPr id="15" name="Freeform 14"/>
          <p:cNvSpPr/>
          <p:nvPr userDrawn="1"/>
        </p:nvSpPr>
        <p:spPr>
          <a:xfrm>
            <a:off x="-1" y="3312687"/>
            <a:ext cx="12192000" cy="3545313"/>
          </a:xfrm>
          <a:custGeom>
            <a:avLst/>
            <a:gdLst>
              <a:gd name="connsiteX0" fmla="*/ 986101 w 12192000"/>
              <a:gd name="connsiteY0" fmla="*/ 0 h 3545313"/>
              <a:gd name="connsiteX1" fmla="*/ 12192000 w 12192000"/>
              <a:gd name="connsiteY1" fmla="*/ 0 h 3545313"/>
              <a:gd name="connsiteX2" fmla="*/ 12192000 w 12192000"/>
              <a:gd name="connsiteY2" fmla="*/ 510802 h 3545313"/>
              <a:gd name="connsiteX3" fmla="*/ 12192000 w 12192000"/>
              <a:gd name="connsiteY3" fmla="*/ 1543258 h 3545313"/>
              <a:gd name="connsiteX4" fmla="*/ 12192000 w 12192000"/>
              <a:gd name="connsiteY4" fmla="*/ 3545313 h 3545313"/>
              <a:gd name="connsiteX5" fmla="*/ 986101 w 12192000"/>
              <a:gd name="connsiteY5" fmla="*/ 3545313 h 3545313"/>
              <a:gd name="connsiteX6" fmla="*/ 475299 w 12192000"/>
              <a:gd name="connsiteY6" fmla="*/ 3545313 h 3545313"/>
              <a:gd name="connsiteX7" fmla="*/ 0 w 12192000"/>
              <a:gd name="connsiteY7" fmla="*/ 3545313 h 3545313"/>
              <a:gd name="connsiteX8" fmla="*/ 0 w 12192000"/>
              <a:gd name="connsiteY8" fmla="*/ 1543258 h 3545313"/>
              <a:gd name="connsiteX9" fmla="*/ 475299 w 12192000"/>
              <a:gd name="connsiteY9" fmla="*/ 1543258 h 3545313"/>
              <a:gd name="connsiteX10" fmla="*/ 475299 w 12192000"/>
              <a:gd name="connsiteY10" fmla="*/ 510802 h 3545313"/>
              <a:gd name="connsiteX11" fmla="*/ 986101 w 12192000"/>
              <a:gd name="connsiteY11" fmla="*/ 510802 h 35453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2000" h="3545313">
                <a:moveTo>
                  <a:pt x="986101" y="0"/>
                </a:moveTo>
                <a:lnTo>
                  <a:pt x="12192000" y="0"/>
                </a:lnTo>
                <a:lnTo>
                  <a:pt x="12192000" y="510802"/>
                </a:lnTo>
                <a:lnTo>
                  <a:pt x="12192000" y="1543258"/>
                </a:lnTo>
                <a:lnTo>
                  <a:pt x="12192000" y="3545313"/>
                </a:lnTo>
                <a:lnTo>
                  <a:pt x="986101" y="3545313"/>
                </a:lnTo>
                <a:lnTo>
                  <a:pt x="475299" y="3545313"/>
                </a:lnTo>
                <a:lnTo>
                  <a:pt x="0" y="3545313"/>
                </a:lnTo>
                <a:lnTo>
                  <a:pt x="0" y="1543258"/>
                </a:lnTo>
                <a:lnTo>
                  <a:pt x="475299" y="1543258"/>
                </a:lnTo>
                <a:lnTo>
                  <a:pt x="475299" y="510802"/>
                </a:lnTo>
                <a:lnTo>
                  <a:pt x="986101" y="51080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693884" y="1958640"/>
            <a:ext cx="2447645" cy="1370681"/>
          </a:xfrm>
          <a:prstGeom prst="rect">
            <a:avLst/>
          </a:prstGeom>
        </p:spPr>
      </p:pic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0" y="-992188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8" name="Text Placehold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982403" y="4797922"/>
            <a:ext cx="10159444" cy="1638973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200" b="1" cap="all" baseline="0">
                <a:solidFill>
                  <a:srgbClr val="332B60"/>
                </a:solidFill>
                <a:latin typeface="Verdana" charset="0"/>
              </a:defRPr>
            </a:lvl1pPr>
            <a:lvl2pPr marL="0" indent="0">
              <a:spcBef>
                <a:spcPts val="1000"/>
              </a:spcBef>
              <a:buFontTx/>
              <a:buNone/>
              <a:defRPr sz="1600" b="0">
                <a:solidFill>
                  <a:schemeClr val="accent2"/>
                </a:solidFill>
              </a:defRPr>
            </a:lvl2pPr>
          </a:lstStyle>
          <a:p>
            <a:r>
              <a:rPr lang="en-US" altLang="en-US" dirty="0"/>
              <a:t>TALLINN</a:t>
            </a:r>
            <a:r>
              <a:rPr lang="et-EE" altLang="en-US" dirty="0"/>
              <a:t> UNIVERSITY OF TECHNOLOGY</a:t>
            </a:r>
            <a:endParaRPr lang="en-US" altLang="en-US" dirty="0"/>
          </a:p>
          <a:p>
            <a:r>
              <a:rPr lang="en-US" altLang="en-US" sz="1700" cap="none" dirty="0">
                <a:solidFill>
                  <a:schemeClr val="accent2"/>
                </a:solidFill>
                <a:latin typeface="Verdana" panose="020B0604030504040204" pitchFamily="34" charset="0"/>
              </a:rPr>
              <a:t>t</a:t>
            </a:r>
            <a:r>
              <a:rPr lang="et-EE" altLang="en-US" sz="1700" cap="none" dirty="0" err="1">
                <a:solidFill>
                  <a:schemeClr val="accent2"/>
                </a:solidFill>
                <a:latin typeface="Verdana" panose="020B0604030504040204" pitchFamily="34" charset="0"/>
              </a:rPr>
              <a:t>altech</a:t>
            </a:r>
            <a:r>
              <a:rPr lang="en-US" altLang="en-US" sz="1700" cap="none" dirty="0">
                <a:solidFill>
                  <a:schemeClr val="accent2"/>
                </a:solidFill>
                <a:latin typeface="Verdana" panose="020B0604030504040204" pitchFamily="34" charset="0"/>
              </a:rPr>
              <a:t>.</a:t>
            </a:r>
            <a:r>
              <a:rPr lang="en-US" altLang="en-US" sz="1700" cap="none" dirty="0" err="1">
                <a:solidFill>
                  <a:schemeClr val="accent2"/>
                </a:solidFill>
                <a:latin typeface="Verdana" panose="020B0604030504040204" pitchFamily="34" charset="0"/>
              </a:rPr>
              <a:t>ee</a:t>
            </a:r>
            <a:r>
              <a:rPr lang="et-EE" altLang="en-US" sz="1700" cap="none" dirty="0">
                <a:solidFill>
                  <a:schemeClr val="accent2"/>
                </a:solidFill>
                <a:latin typeface="Verdana" panose="020B0604030504040204" pitchFamily="34" charset="0"/>
              </a:rPr>
              <a:t>/</a:t>
            </a:r>
            <a:r>
              <a:rPr lang="et-EE" altLang="en-US" sz="1700" cap="none" dirty="0" err="1">
                <a:solidFill>
                  <a:schemeClr val="accent2"/>
                </a:solidFill>
                <a:latin typeface="Verdana" panose="020B0604030504040204" pitchFamily="34" charset="0"/>
              </a:rPr>
              <a:t>en</a:t>
            </a:r>
            <a:endParaRPr lang="en-US" altLang="en-US" sz="1700" cap="none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52049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2023-05-15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78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79424" y="549275"/>
            <a:ext cx="10494517" cy="810888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200" b="1" i="0" cap="all" baseline="0">
                <a:solidFill>
                  <a:srgbClr val="332B60"/>
                </a:solidFill>
                <a:latin typeface="Verdana" charset="0"/>
              </a:defRPr>
            </a:lvl1pPr>
          </a:lstStyle>
          <a:p>
            <a:pPr lvl="0"/>
            <a:r>
              <a:rPr lang="en-US" dirty="0"/>
              <a:t>Presentation title on </a:t>
            </a:r>
          </a:p>
          <a:p>
            <a:pPr lvl="0"/>
            <a:r>
              <a:rPr lang="en-US" dirty="0"/>
              <a:t>two lines if necessary</a:t>
            </a:r>
          </a:p>
        </p:txBody>
      </p:sp>
      <p:sp>
        <p:nvSpPr>
          <p:cNvPr id="21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2171700" y="1628776"/>
            <a:ext cx="8802242" cy="4140200"/>
          </a:xfrm>
          <a:prstGeom prst="rect">
            <a:avLst/>
          </a:prstGeom>
        </p:spPr>
        <p:txBody>
          <a:bodyPr lIns="0" tIns="0" rIns="0" bIns="0"/>
          <a:lstStyle>
            <a:lvl1pPr marL="285750" marR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4067E"/>
              </a:buClr>
              <a:buSzTx/>
              <a:buFont typeface="Wingdings" panose="05000000000000000000" pitchFamily="2" charset="2"/>
              <a:buChar char="§"/>
              <a:tabLst/>
              <a:defRPr lang="en-US" altLang="en-US" sz="1800" smtClean="0">
                <a:solidFill>
                  <a:srgbClr val="332B60"/>
                </a:solidFill>
              </a:defRPr>
            </a:lvl1pPr>
            <a:lvl2pPr marL="742950" indent="-285750">
              <a:buClr>
                <a:srgbClr val="E4067E"/>
              </a:buClr>
              <a:buFont typeface="Wingdings" panose="05000000000000000000" pitchFamily="2" charset="2"/>
              <a:buChar char="§"/>
              <a:defRPr sz="1800">
                <a:solidFill>
                  <a:srgbClr val="332B60"/>
                </a:solidFill>
              </a:defRPr>
            </a:lvl2pPr>
            <a:lvl3pPr marL="1200150" marR="0" indent="-28575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E4067E"/>
              </a:buClr>
              <a:buSzTx/>
              <a:buFont typeface="Wingdings" panose="05000000000000000000" pitchFamily="2" charset="2"/>
              <a:buChar char="§"/>
              <a:tabLst/>
              <a:defRPr sz="1800">
                <a:solidFill>
                  <a:srgbClr val="332B60"/>
                </a:solidFill>
              </a:defRPr>
            </a:lvl3pPr>
            <a:lvl4pPr marL="1657350" indent="-285750">
              <a:buFont typeface="Wingdings" panose="05000000000000000000" pitchFamily="2" charset="2"/>
              <a:buChar char="§"/>
              <a:defRPr sz="1800">
                <a:solidFill>
                  <a:srgbClr val="332B60"/>
                </a:solidFill>
              </a:defRPr>
            </a:lvl4pPr>
            <a:lvl5pPr marL="2057400" marR="0" indent="-28575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E4067E"/>
              </a:buClr>
              <a:buSzTx/>
              <a:buFont typeface="Wingdings" panose="05000000000000000000" pitchFamily="2" charset="2"/>
              <a:buChar char="§"/>
              <a:tabLst/>
              <a:defRPr sz="1800">
                <a:solidFill>
                  <a:srgbClr val="332B60"/>
                </a:solidFill>
              </a:defRPr>
            </a:lvl5pPr>
            <a:lvl6pPr marL="2514600" marR="0" indent="-28575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E4067E"/>
              </a:buClr>
              <a:buSzTx/>
              <a:buFont typeface="Wingdings" panose="05000000000000000000" pitchFamily="2" charset="2"/>
              <a:buChar char="§"/>
              <a:tabLst/>
              <a:defRPr sz="1800">
                <a:solidFill>
                  <a:srgbClr val="332B60"/>
                </a:solidFill>
              </a:defRPr>
            </a:lvl6pPr>
            <a:lvl7pPr>
              <a:defRPr sz="1800">
                <a:solidFill>
                  <a:srgbClr val="332B60"/>
                </a:solidFill>
              </a:defRPr>
            </a:lvl7pPr>
          </a:lstStyle>
          <a:p>
            <a:pPr>
              <a:buClr>
                <a:srgbClr val="E4067E"/>
              </a:buClr>
            </a:pPr>
            <a:r>
              <a:rPr lang="en-US" altLang="en-US" sz="1800" dirty="0">
                <a:solidFill>
                  <a:srgbClr val="332B60"/>
                </a:solidFill>
                <a:latin typeface="+mn-lt"/>
              </a:rPr>
              <a:t>Vivamus </a:t>
            </a:r>
            <a:r>
              <a:rPr lang="en-US" altLang="en-US" sz="1800" dirty="0" err="1">
                <a:solidFill>
                  <a:srgbClr val="332B60"/>
                </a:solidFill>
                <a:latin typeface="+mn-lt"/>
              </a:rPr>
              <a:t>hendrerit</a:t>
            </a:r>
            <a:r>
              <a:rPr lang="en-US" altLang="en-US" sz="1800" dirty="0">
                <a:solidFill>
                  <a:srgbClr val="332B60"/>
                </a:solidFill>
                <a:latin typeface="+mn-lt"/>
              </a:rPr>
              <a:t>. </a:t>
            </a:r>
            <a:r>
              <a:rPr lang="en-US" altLang="en-US" sz="1800" dirty="0" err="1">
                <a:solidFill>
                  <a:srgbClr val="332B60"/>
                </a:solidFill>
                <a:latin typeface="+mn-lt"/>
              </a:rPr>
              <a:t>Proin</a:t>
            </a:r>
            <a:r>
              <a:rPr lang="en-US" altLang="en-US" sz="1800" dirty="0">
                <a:solidFill>
                  <a:srgbClr val="332B60"/>
                </a:solidFill>
                <a:latin typeface="+mn-lt"/>
              </a:rPr>
              <a:t> </a:t>
            </a:r>
            <a:r>
              <a:rPr lang="en-US" altLang="en-US" sz="1800" dirty="0" err="1">
                <a:solidFill>
                  <a:srgbClr val="332B60"/>
                </a:solidFill>
                <a:latin typeface="+mn-lt"/>
              </a:rPr>
              <a:t>dapibus</a:t>
            </a:r>
            <a:r>
              <a:rPr lang="en-US" altLang="en-US" sz="1800" dirty="0">
                <a:solidFill>
                  <a:srgbClr val="332B60"/>
                </a:solidFill>
                <a:latin typeface="+mn-lt"/>
              </a:rPr>
              <a:t>. </a:t>
            </a:r>
            <a:r>
              <a:rPr lang="en-US" altLang="en-US" sz="1800" dirty="0" err="1">
                <a:solidFill>
                  <a:srgbClr val="332B60"/>
                </a:solidFill>
                <a:latin typeface="+mn-lt"/>
              </a:rPr>
              <a:t>Praesent</a:t>
            </a:r>
            <a:r>
              <a:rPr lang="en-US" altLang="en-US" sz="1800" dirty="0">
                <a:solidFill>
                  <a:srgbClr val="332B60"/>
                </a:solidFill>
                <a:latin typeface="+mn-lt"/>
              </a:rPr>
              <a:t> </a:t>
            </a:r>
            <a:r>
              <a:rPr lang="en-US" altLang="en-US" sz="1800" dirty="0" err="1">
                <a:solidFill>
                  <a:srgbClr val="332B60"/>
                </a:solidFill>
                <a:latin typeface="+mn-lt"/>
              </a:rPr>
              <a:t>ultrice</a:t>
            </a:r>
            <a:r>
              <a:rPr lang="en-US" altLang="en-US" sz="1800" dirty="0">
                <a:solidFill>
                  <a:srgbClr val="332B60"/>
                </a:solidFill>
                <a:latin typeface="+mn-lt"/>
              </a:rPr>
              <a:t> </a:t>
            </a:r>
            <a:r>
              <a:rPr lang="en-US" altLang="en-US" sz="1800" dirty="0" err="1">
                <a:solidFill>
                  <a:srgbClr val="332B60"/>
                </a:solidFill>
                <a:latin typeface="+mn-lt"/>
              </a:rPr>
              <a:t>ces</a:t>
            </a:r>
            <a:r>
              <a:rPr lang="en-US" altLang="en-US" sz="1800" dirty="0">
                <a:solidFill>
                  <a:srgbClr val="332B60"/>
                </a:solidFill>
                <a:latin typeface="+mn-lt"/>
              </a:rPr>
              <a:t> </a:t>
            </a:r>
            <a:r>
              <a:rPr lang="en-US" altLang="en-US" sz="1800" dirty="0" err="1">
                <a:solidFill>
                  <a:srgbClr val="332B60"/>
                </a:solidFill>
                <a:latin typeface="+mn-lt"/>
              </a:rPr>
              <a:t>nulla</a:t>
            </a:r>
            <a:r>
              <a:rPr lang="en-US" altLang="en-US" sz="1800" dirty="0">
                <a:solidFill>
                  <a:srgbClr val="332B60"/>
                </a:solidFill>
                <a:latin typeface="+mn-lt"/>
              </a:rPr>
              <a:t> sit </a:t>
            </a:r>
            <a:r>
              <a:rPr lang="en-US" altLang="en-US" sz="1800" dirty="0" err="1">
                <a:solidFill>
                  <a:srgbClr val="332B60"/>
                </a:solidFill>
                <a:latin typeface="+mn-lt"/>
              </a:rPr>
              <a:t>amet</a:t>
            </a:r>
            <a:r>
              <a:rPr lang="en-US" altLang="en-US" sz="1800" dirty="0">
                <a:solidFill>
                  <a:srgbClr val="332B60"/>
                </a:solidFill>
                <a:latin typeface="+mn-lt"/>
              </a:rPr>
              <a:t> lacus.</a:t>
            </a:r>
          </a:p>
          <a:p>
            <a:pPr lvl="1">
              <a:buClr>
                <a:srgbClr val="E4067E"/>
              </a:buClr>
              <a:buFont typeface="Wingdings" panose="05000000000000000000" pitchFamily="2" charset="2"/>
              <a:buChar char="§"/>
            </a:pPr>
            <a:r>
              <a:rPr lang="en-US" altLang="en-US" sz="1800" dirty="0" err="1">
                <a:solidFill>
                  <a:srgbClr val="332B60"/>
                </a:solidFill>
              </a:rPr>
              <a:t>Ut</a:t>
            </a:r>
            <a:r>
              <a:rPr lang="en-US" altLang="en-US" sz="1800" dirty="0">
                <a:solidFill>
                  <a:srgbClr val="332B60"/>
                </a:solidFill>
              </a:rPr>
              <a:t> vitae </a:t>
            </a:r>
            <a:r>
              <a:rPr lang="en-US" altLang="en-US" sz="1800" dirty="0" err="1">
                <a:solidFill>
                  <a:srgbClr val="332B60"/>
                </a:solidFill>
              </a:rPr>
              <a:t>nunc</a:t>
            </a:r>
            <a:r>
              <a:rPr lang="en-US" altLang="en-US" sz="1800" dirty="0">
                <a:solidFill>
                  <a:srgbClr val="332B60"/>
                </a:solidFill>
              </a:rPr>
              <a:t> non </a:t>
            </a:r>
            <a:r>
              <a:rPr lang="en-US" altLang="en-US" sz="1800" dirty="0" err="1">
                <a:solidFill>
                  <a:srgbClr val="332B60"/>
                </a:solidFill>
              </a:rPr>
              <a:t>pede</a:t>
            </a:r>
            <a:r>
              <a:rPr lang="en-US" altLang="en-US" sz="1800" dirty="0">
                <a:solidFill>
                  <a:srgbClr val="332B60"/>
                </a:solidFill>
              </a:rPr>
              <a:t> </a:t>
            </a:r>
            <a:r>
              <a:rPr lang="en-US" altLang="en-US" sz="1800" dirty="0" err="1">
                <a:solidFill>
                  <a:srgbClr val="332B60"/>
                </a:solidFill>
              </a:rPr>
              <a:t>tristique</a:t>
            </a:r>
            <a:r>
              <a:rPr lang="en-US" altLang="en-US" sz="1800" dirty="0">
                <a:solidFill>
                  <a:srgbClr val="332B60"/>
                </a:solidFill>
              </a:rPr>
              <a:t> </a:t>
            </a:r>
            <a:r>
              <a:rPr lang="en-US" altLang="en-US" sz="1800" dirty="0" err="1">
                <a:solidFill>
                  <a:srgbClr val="332B60"/>
                </a:solidFill>
              </a:rPr>
              <a:t>sagittis</a:t>
            </a:r>
            <a:r>
              <a:rPr lang="en-US" altLang="en-US" sz="1800" dirty="0">
                <a:solidFill>
                  <a:srgbClr val="332B60"/>
                </a:solidFill>
              </a:rPr>
              <a:t>. </a:t>
            </a:r>
            <a:r>
              <a:rPr lang="en-US" altLang="en-US" sz="1800" dirty="0" err="1">
                <a:solidFill>
                  <a:srgbClr val="332B60"/>
                </a:solidFill>
              </a:rPr>
              <a:t>Aliquam</a:t>
            </a:r>
            <a:r>
              <a:rPr lang="en-US" altLang="en-US" sz="1800" dirty="0">
                <a:solidFill>
                  <a:srgbClr val="332B60"/>
                </a:solidFill>
              </a:rPr>
              <a:t> </a:t>
            </a:r>
            <a:r>
              <a:rPr lang="en-US" altLang="en-US" sz="1800" dirty="0" err="1">
                <a:solidFill>
                  <a:srgbClr val="332B60"/>
                </a:solidFill>
              </a:rPr>
              <a:t>imperdiet</a:t>
            </a:r>
            <a:r>
              <a:rPr lang="en-US" altLang="en-US" sz="1800" dirty="0">
                <a:solidFill>
                  <a:srgbClr val="332B60"/>
                </a:solidFill>
              </a:rPr>
              <a:t> </a:t>
            </a:r>
            <a:r>
              <a:rPr lang="en-US" altLang="en-US" sz="1800" dirty="0" err="1">
                <a:solidFill>
                  <a:srgbClr val="332B60"/>
                </a:solidFill>
              </a:rPr>
              <a:t>elit</a:t>
            </a:r>
            <a:r>
              <a:rPr lang="en-US" altLang="en-US" sz="1800" dirty="0">
                <a:solidFill>
                  <a:srgbClr val="332B60"/>
                </a:solidFill>
              </a:rPr>
              <a:t> </a:t>
            </a:r>
            <a:r>
              <a:rPr lang="en-US" altLang="en-US" sz="1800" dirty="0" err="1">
                <a:solidFill>
                  <a:srgbClr val="332B60"/>
                </a:solidFill>
              </a:rPr>
              <a:t>vel</a:t>
            </a:r>
            <a:r>
              <a:rPr lang="en-US" altLang="en-US" sz="1800" dirty="0">
                <a:solidFill>
                  <a:srgbClr val="332B60"/>
                </a:solidFill>
              </a:rPr>
              <a:t> </a:t>
            </a:r>
            <a:r>
              <a:rPr lang="en-US" altLang="en-US" sz="1800" dirty="0" err="1">
                <a:solidFill>
                  <a:srgbClr val="332B60"/>
                </a:solidFill>
              </a:rPr>
              <a:t>justo</a:t>
            </a:r>
            <a:r>
              <a:rPr lang="en-US" altLang="en-US" sz="1800" dirty="0">
                <a:solidFill>
                  <a:srgbClr val="332B60"/>
                </a:solidFill>
              </a:rPr>
              <a:t>. </a:t>
            </a:r>
          </a:p>
          <a:p>
            <a:pPr lvl="2">
              <a:buClr>
                <a:srgbClr val="E4067E"/>
              </a:buClr>
              <a:buFont typeface="Wingdings" panose="05000000000000000000" pitchFamily="2" charset="2"/>
              <a:buChar char="§"/>
            </a:pPr>
            <a:r>
              <a:rPr lang="en-US" altLang="en-US" sz="1800" dirty="0" err="1">
                <a:solidFill>
                  <a:srgbClr val="332B60"/>
                </a:solidFill>
              </a:rPr>
              <a:t>Quisque</a:t>
            </a:r>
            <a:r>
              <a:rPr lang="en-US" altLang="en-US" sz="1800" dirty="0">
                <a:solidFill>
                  <a:srgbClr val="332B60"/>
                </a:solidFill>
              </a:rPr>
              <a:t> </a:t>
            </a:r>
            <a:r>
              <a:rPr lang="en-US" altLang="en-US" sz="1800" dirty="0" err="1">
                <a:solidFill>
                  <a:srgbClr val="332B60"/>
                </a:solidFill>
              </a:rPr>
              <a:t>porttitor</a:t>
            </a:r>
            <a:r>
              <a:rPr lang="en-US" altLang="en-US" sz="1800" dirty="0">
                <a:solidFill>
                  <a:srgbClr val="332B60"/>
                </a:solidFill>
              </a:rPr>
              <a:t> </a:t>
            </a:r>
            <a:r>
              <a:rPr lang="en-US" altLang="en-US" sz="1800" dirty="0" err="1">
                <a:solidFill>
                  <a:srgbClr val="332B60"/>
                </a:solidFill>
              </a:rPr>
              <a:t>imperiandiet</a:t>
            </a:r>
            <a:r>
              <a:rPr lang="en-US" altLang="en-US" sz="1800" dirty="0">
                <a:solidFill>
                  <a:srgbClr val="332B60"/>
                </a:solidFill>
              </a:rPr>
              <a:t> qua.</a:t>
            </a:r>
          </a:p>
          <a:p>
            <a:pPr lvl="3">
              <a:buClr>
                <a:srgbClr val="E4067E"/>
              </a:buClr>
              <a:buFont typeface="Wingdings" panose="05000000000000000000" pitchFamily="2" charset="2"/>
              <a:buChar char="§"/>
            </a:pPr>
            <a:r>
              <a:rPr lang="en-US" altLang="en-US" dirty="0" err="1">
                <a:solidFill>
                  <a:srgbClr val="332B60"/>
                </a:solidFill>
              </a:rPr>
              <a:t>Phasellus</a:t>
            </a:r>
            <a:r>
              <a:rPr lang="en-US" altLang="en-US" dirty="0">
                <a:solidFill>
                  <a:srgbClr val="332B60"/>
                </a:solidFill>
              </a:rPr>
              <a:t> </a:t>
            </a:r>
            <a:r>
              <a:rPr lang="en-US" altLang="en-US" dirty="0" err="1">
                <a:solidFill>
                  <a:srgbClr val="332B60"/>
                </a:solidFill>
              </a:rPr>
              <a:t>vel</a:t>
            </a:r>
            <a:r>
              <a:rPr lang="en-US" altLang="en-US" dirty="0">
                <a:solidFill>
                  <a:srgbClr val="332B60"/>
                </a:solidFill>
              </a:rPr>
              <a:t> </a:t>
            </a:r>
            <a:r>
              <a:rPr lang="en-US" altLang="en-US" dirty="0" err="1">
                <a:solidFill>
                  <a:srgbClr val="332B60"/>
                </a:solidFill>
              </a:rPr>
              <a:t>lectus</a:t>
            </a:r>
            <a:r>
              <a:rPr lang="en-US" altLang="en-US" dirty="0">
                <a:solidFill>
                  <a:srgbClr val="332B60"/>
                </a:solidFill>
              </a:rPr>
              <a:t> at </a:t>
            </a:r>
            <a:r>
              <a:rPr lang="en-US" altLang="en-US" dirty="0" err="1">
                <a:solidFill>
                  <a:srgbClr val="332B60"/>
                </a:solidFill>
              </a:rPr>
              <a:t>orci</a:t>
            </a:r>
            <a:r>
              <a:rPr lang="en-US" altLang="en-US" dirty="0">
                <a:solidFill>
                  <a:srgbClr val="332B60"/>
                </a:solidFill>
              </a:rPr>
              <a:t> </a:t>
            </a:r>
            <a:r>
              <a:rPr lang="en-US" altLang="en-US" dirty="0" err="1">
                <a:solidFill>
                  <a:srgbClr val="332B60"/>
                </a:solidFill>
              </a:rPr>
              <a:t>ornare</a:t>
            </a:r>
            <a:r>
              <a:rPr lang="en-US" altLang="en-US" dirty="0">
                <a:solidFill>
                  <a:srgbClr val="332B60"/>
                </a:solidFill>
              </a:rPr>
              <a:t> </a:t>
            </a:r>
            <a:r>
              <a:rPr lang="en-US" altLang="en-US" dirty="0" err="1">
                <a:solidFill>
                  <a:srgbClr val="332B60"/>
                </a:solidFill>
              </a:rPr>
              <a:t>ultrices</a:t>
            </a:r>
            <a:r>
              <a:rPr lang="en-US" altLang="en-US" dirty="0">
                <a:solidFill>
                  <a:srgbClr val="332B60"/>
                </a:solidFill>
              </a:rPr>
              <a:t>. Viva </a:t>
            </a:r>
            <a:r>
              <a:rPr lang="en-US" altLang="en-US" dirty="0" err="1">
                <a:solidFill>
                  <a:srgbClr val="332B60"/>
                </a:solidFill>
              </a:rPr>
              <a:t>etmus</a:t>
            </a:r>
            <a:r>
              <a:rPr lang="en-US" altLang="en-US" dirty="0">
                <a:solidFill>
                  <a:srgbClr val="332B60"/>
                </a:solidFill>
              </a:rPr>
              <a:t> </a:t>
            </a:r>
            <a:r>
              <a:rPr lang="en-US" altLang="en-US" dirty="0" err="1">
                <a:solidFill>
                  <a:srgbClr val="332B60"/>
                </a:solidFill>
              </a:rPr>
              <a:t>justo</a:t>
            </a:r>
            <a:r>
              <a:rPr lang="en-US" altLang="en-US" dirty="0">
                <a:solidFill>
                  <a:srgbClr val="332B60"/>
                </a:solidFill>
              </a:rPr>
              <a:t> </a:t>
            </a:r>
            <a:r>
              <a:rPr lang="en-US" altLang="en-US" dirty="0" err="1">
                <a:solidFill>
                  <a:srgbClr val="332B60"/>
                </a:solidFill>
              </a:rPr>
              <a:t>est</a:t>
            </a:r>
            <a:r>
              <a:rPr lang="en-US" altLang="en-US" dirty="0">
                <a:solidFill>
                  <a:srgbClr val="332B60"/>
                </a:solidFill>
              </a:rPr>
              <a:t>, </a:t>
            </a:r>
            <a:r>
              <a:rPr lang="en-US" altLang="en-US" dirty="0" err="1">
                <a:solidFill>
                  <a:srgbClr val="332B60"/>
                </a:solidFill>
              </a:rPr>
              <a:t>vulputate</a:t>
            </a:r>
            <a:r>
              <a:rPr lang="en-US" altLang="en-US" dirty="0">
                <a:solidFill>
                  <a:srgbClr val="332B60"/>
                </a:solidFill>
              </a:rPr>
              <a:t> </a:t>
            </a:r>
            <a:r>
              <a:rPr lang="en-US" altLang="en-US" dirty="0" err="1">
                <a:solidFill>
                  <a:srgbClr val="332B60"/>
                </a:solidFill>
              </a:rPr>
              <a:t>eu</a:t>
            </a:r>
            <a:r>
              <a:rPr lang="et-EE" altLang="en-US" dirty="0">
                <a:solidFill>
                  <a:srgbClr val="332B60"/>
                </a:solidFill>
              </a:rPr>
              <a:t>.</a:t>
            </a:r>
          </a:p>
          <a:p>
            <a:pPr lvl="4">
              <a:buClr>
                <a:srgbClr val="E4067E"/>
              </a:buClr>
              <a:buFont typeface="Wingdings" panose="05000000000000000000" pitchFamily="2" charset="2"/>
              <a:buChar char="§"/>
            </a:pPr>
            <a:r>
              <a:rPr lang="et-EE" altLang="en-US" dirty="0">
                <a:solidFill>
                  <a:srgbClr val="332B60"/>
                </a:solidFill>
              </a:rPr>
              <a:t> </a:t>
            </a:r>
            <a:r>
              <a:rPr lang="en-US" altLang="en-US" dirty="0" err="1">
                <a:solidFill>
                  <a:srgbClr val="332B60"/>
                </a:solidFill>
              </a:rPr>
              <a:t>Phasellus</a:t>
            </a:r>
            <a:r>
              <a:rPr lang="en-US" altLang="en-US" dirty="0">
                <a:solidFill>
                  <a:srgbClr val="332B60"/>
                </a:solidFill>
              </a:rPr>
              <a:t> </a:t>
            </a:r>
            <a:r>
              <a:rPr lang="en-US" altLang="en-US" dirty="0" err="1">
                <a:solidFill>
                  <a:srgbClr val="332B60"/>
                </a:solidFill>
              </a:rPr>
              <a:t>vel</a:t>
            </a:r>
            <a:r>
              <a:rPr lang="en-US" altLang="en-US" dirty="0">
                <a:solidFill>
                  <a:srgbClr val="332B60"/>
                </a:solidFill>
              </a:rPr>
              <a:t> </a:t>
            </a:r>
            <a:r>
              <a:rPr lang="en-US" altLang="en-US" dirty="0" err="1">
                <a:solidFill>
                  <a:srgbClr val="332B60"/>
                </a:solidFill>
              </a:rPr>
              <a:t>lectus</a:t>
            </a:r>
            <a:r>
              <a:rPr lang="en-US" altLang="en-US" dirty="0">
                <a:solidFill>
                  <a:srgbClr val="332B60"/>
                </a:solidFill>
              </a:rPr>
              <a:t> at </a:t>
            </a:r>
            <a:r>
              <a:rPr lang="en-US" altLang="en-US" dirty="0" err="1">
                <a:solidFill>
                  <a:srgbClr val="332B60"/>
                </a:solidFill>
              </a:rPr>
              <a:t>orci</a:t>
            </a:r>
            <a:r>
              <a:rPr lang="en-US" altLang="en-US" dirty="0">
                <a:solidFill>
                  <a:srgbClr val="332B60"/>
                </a:solidFill>
              </a:rPr>
              <a:t> </a:t>
            </a:r>
            <a:r>
              <a:rPr lang="en-US" altLang="en-US" dirty="0" err="1">
                <a:solidFill>
                  <a:srgbClr val="332B60"/>
                </a:solidFill>
              </a:rPr>
              <a:t>ornare</a:t>
            </a:r>
            <a:r>
              <a:rPr lang="en-US" altLang="en-US" dirty="0">
                <a:solidFill>
                  <a:srgbClr val="332B60"/>
                </a:solidFill>
              </a:rPr>
              <a:t> </a:t>
            </a:r>
            <a:r>
              <a:rPr lang="en-US" altLang="en-US" dirty="0" err="1">
                <a:solidFill>
                  <a:srgbClr val="332B60"/>
                </a:solidFill>
              </a:rPr>
              <a:t>ultrices</a:t>
            </a:r>
            <a:r>
              <a:rPr lang="en-US" altLang="en-US" dirty="0">
                <a:solidFill>
                  <a:srgbClr val="332B60"/>
                </a:solidFill>
              </a:rPr>
              <a:t>. Viva </a:t>
            </a:r>
            <a:r>
              <a:rPr lang="en-US" altLang="en-US" dirty="0" err="1">
                <a:solidFill>
                  <a:srgbClr val="332B60"/>
                </a:solidFill>
              </a:rPr>
              <a:t>etmus</a:t>
            </a:r>
            <a:r>
              <a:rPr lang="en-US" altLang="en-US" dirty="0">
                <a:solidFill>
                  <a:srgbClr val="332B60"/>
                </a:solidFill>
              </a:rPr>
              <a:t> </a:t>
            </a:r>
            <a:r>
              <a:rPr lang="en-US" altLang="en-US" dirty="0" err="1">
                <a:solidFill>
                  <a:srgbClr val="332B60"/>
                </a:solidFill>
              </a:rPr>
              <a:t>justo</a:t>
            </a:r>
            <a:r>
              <a:rPr lang="en-US" altLang="en-US" dirty="0">
                <a:solidFill>
                  <a:srgbClr val="332B60"/>
                </a:solidFill>
              </a:rPr>
              <a:t> </a:t>
            </a:r>
            <a:r>
              <a:rPr lang="en-US" altLang="en-US" dirty="0" err="1">
                <a:solidFill>
                  <a:srgbClr val="332B60"/>
                </a:solidFill>
              </a:rPr>
              <a:t>est</a:t>
            </a:r>
            <a:r>
              <a:rPr lang="en-US" altLang="en-US" dirty="0">
                <a:solidFill>
                  <a:srgbClr val="332B60"/>
                </a:solidFill>
              </a:rPr>
              <a:t>, </a:t>
            </a:r>
            <a:r>
              <a:rPr lang="en-US" altLang="en-US" dirty="0" err="1">
                <a:solidFill>
                  <a:srgbClr val="332B60"/>
                </a:solidFill>
              </a:rPr>
              <a:t>vulputate</a:t>
            </a:r>
            <a:r>
              <a:rPr lang="en-US" altLang="en-US" dirty="0">
                <a:solidFill>
                  <a:srgbClr val="332B60"/>
                </a:solidFill>
              </a:rPr>
              <a:t> </a:t>
            </a:r>
            <a:r>
              <a:rPr lang="en-US" altLang="en-US" dirty="0" err="1">
                <a:solidFill>
                  <a:srgbClr val="332B60"/>
                </a:solidFill>
              </a:rPr>
              <a:t>eu</a:t>
            </a:r>
            <a:r>
              <a:rPr lang="et-EE" altLang="en-US" dirty="0">
                <a:solidFill>
                  <a:srgbClr val="332B60"/>
                </a:solidFill>
              </a:rPr>
              <a:t>.</a:t>
            </a:r>
          </a:p>
          <a:p>
            <a:pPr lvl="5">
              <a:buClr>
                <a:srgbClr val="E4067E"/>
              </a:buClr>
              <a:buFont typeface="Wingdings" panose="05000000000000000000" pitchFamily="2" charset="2"/>
              <a:buChar char="§"/>
            </a:pPr>
            <a:r>
              <a:rPr lang="en-US" altLang="en-US" dirty="0" err="1">
                <a:solidFill>
                  <a:srgbClr val="332B60"/>
                </a:solidFill>
              </a:rPr>
              <a:t>Phasellus</a:t>
            </a:r>
            <a:r>
              <a:rPr lang="en-US" altLang="en-US" dirty="0">
                <a:solidFill>
                  <a:srgbClr val="332B60"/>
                </a:solidFill>
              </a:rPr>
              <a:t> </a:t>
            </a:r>
            <a:r>
              <a:rPr lang="en-US" altLang="en-US" dirty="0" err="1">
                <a:solidFill>
                  <a:srgbClr val="332B60"/>
                </a:solidFill>
              </a:rPr>
              <a:t>vel</a:t>
            </a:r>
            <a:r>
              <a:rPr lang="en-US" altLang="en-US" dirty="0">
                <a:solidFill>
                  <a:srgbClr val="332B60"/>
                </a:solidFill>
              </a:rPr>
              <a:t> </a:t>
            </a:r>
            <a:r>
              <a:rPr lang="en-US" altLang="en-US" dirty="0" err="1">
                <a:solidFill>
                  <a:srgbClr val="332B60"/>
                </a:solidFill>
              </a:rPr>
              <a:t>lectus</a:t>
            </a:r>
            <a:r>
              <a:rPr lang="en-US" altLang="en-US" dirty="0">
                <a:solidFill>
                  <a:srgbClr val="332B60"/>
                </a:solidFill>
              </a:rPr>
              <a:t> at </a:t>
            </a:r>
            <a:r>
              <a:rPr lang="en-US" altLang="en-US" dirty="0" err="1">
                <a:solidFill>
                  <a:srgbClr val="332B60"/>
                </a:solidFill>
              </a:rPr>
              <a:t>orci</a:t>
            </a:r>
            <a:r>
              <a:rPr lang="en-US" altLang="en-US" dirty="0">
                <a:solidFill>
                  <a:srgbClr val="332B60"/>
                </a:solidFill>
              </a:rPr>
              <a:t> </a:t>
            </a:r>
            <a:r>
              <a:rPr lang="en-US" altLang="en-US" dirty="0" err="1">
                <a:solidFill>
                  <a:srgbClr val="332B60"/>
                </a:solidFill>
              </a:rPr>
              <a:t>ornare</a:t>
            </a:r>
            <a:r>
              <a:rPr lang="en-US" altLang="en-US" dirty="0">
                <a:solidFill>
                  <a:srgbClr val="332B60"/>
                </a:solidFill>
              </a:rPr>
              <a:t> </a:t>
            </a:r>
            <a:r>
              <a:rPr lang="en-US" altLang="en-US" dirty="0" err="1">
                <a:solidFill>
                  <a:srgbClr val="332B60"/>
                </a:solidFill>
              </a:rPr>
              <a:t>ultrices</a:t>
            </a:r>
            <a:r>
              <a:rPr lang="en-US" altLang="en-US" dirty="0">
                <a:solidFill>
                  <a:srgbClr val="332B60"/>
                </a:solidFill>
              </a:rPr>
              <a:t>. Viva </a:t>
            </a:r>
            <a:r>
              <a:rPr lang="en-US" altLang="en-US" dirty="0" err="1">
                <a:solidFill>
                  <a:srgbClr val="332B60"/>
                </a:solidFill>
              </a:rPr>
              <a:t>etmus</a:t>
            </a:r>
            <a:r>
              <a:rPr lang="en-US" altLang="en-US" dirty="0">
                <a:solidFill>
                  <a:srgbClr val="332B60"/>
                </a:solidFill>
              </a:rPr>
              <a:t> </a:t>
            </a:r>
            <a:r>
              <a:rPr lang="en-US" altLang="en-US" dirty="0" err="1">
                <a:solidFill>
                  <a:srgbClr val="332B60"/>
                </a:solidFill>
              </a:rPr>
              <a:t>justo</a:t>
            </a:r>
            <a:r>
              <a:rPr lang="en-US" altLang="en-US" dirty="0">
                <a:solidFill>
                  <a:srgbClr val="332B60"/>
                </a:solidFill>
              </a:rPr>
              <a:t> </a:t>
            </a:r>
            <a:r>
              <a:rPr lang="en-US" altLang="en-US" dirty="0" err="1">
                <a:solidFill>
                  <a:srgbClr val="332B60"/>
                </a:solidFill>
              </a:rPr>
              <a:t>est</a:t>
            </a:r>
            <a:r>
              <a:rPr lang="en-US" altLang="en-US" dirty="0">
                <a:solidFill>
                  <a:srgbClr val="332B60"/>
                </a:solidFill>
              </a:rPr>
              <a:t>, </a:t>
            </a:r>
            <a:r>
              <a:rPr lang="en-US" altLang="en-US" dirty="0" err="1">
                <a:solidFill>
                  <a:srgbClr val="332B60"/>
                </a:solidFill>
              </a:rPr>
              <a:t>vulputate</a:t>
            </a:r>
            <a:r>
              <a:rPr lang="en-US" altLang="en-US" dirty="0">
                <a:solidFill>
                  <a:srgbClr val="332B60"/>
                </a:solidFill>
              </a:rPr>
              <a:t> </a:t>
            </a:r>
            <a:r>
              <a:rPr lang="en-US" altLang="en-US" dirty="0" err="1">
                <a:solidFill>
                  <a:srgbClr val="332B60"/>
                </a:solidFill>
              </a:rPr>
              <a:t>eu</a:t>
            </a:r>
            <a:r>
              <a:rPr lang="et-EE" altLang="en-US" dirty="0">
                <a:solidFill>
                  <a:srgbClr val="332B60"/>
                </a:solidFill>
              </a:rPr>
              <a:t>.</a:t>
            </a:r>
            <a:endParaRPr lang="en-US" altLang="en-US" dirty="0">
              <a:solidFill>
                <a:srgbClr val="332B60"/>
              </a:solidFill>
            </a:endParaRPr>
          </a:p>
          <a:p>
            <a:pPr>
              <a:buClr>
                <a:srgbClr val="E4067E"/>
              </a:buClr>
            </a:pPr>
            <a:r>
              <a:rPr lang="et-EE" altLang="en-US" sz="1800" dirty="0">
                <a:solidFill>
                  <a:srgbClr val="332B60"/>
                </a:solidFill>
                <a:latin typeface="+mn-lt"/>
              </a:rPr>
              <a:t>B</a:t>
            </a:r>
            <a:r>
              <a:rPr lang="en-US" altLang="en-US" sz="1800" dirty="0" err="1">
                <a:solidFill>
                  <a:srgbClr val="332B60"/>
                </a:solidFill>
                <a:latin typeface="+mn-lt"/>
              </a:rPr>
              <a:t>ibendum</a:t>
            </a:r>
            <a:r>
              <a:rPr lang="en-US" altLang="en-US" sz="1800" dirty="0">
                <a:solidFill>
                  <a:srgbClr val="332B60"/>
                </a:solidFill>
                <a:latin typeface="+mn-lt"/>
              </a:rPr>
              <a:t> </a:t>
            </a:r>
            <a:r>
              <a:rPr lang="en-US" altLang="en-US" sz="1800" dirty="0" err="1">
                <a:solidFill>
                  <a:srgbClr val="332B60"/>
                </a:solidFill>
                <a:latin typeface="+mn-lt"/>
              </a:rPr>
              <a:t>hendrerit</a:t>
            </a:r>
            <a:r>
              <a:rPr lang="en-US" altLang="en-US" sz="1800" dirty="0">
                <a:solidFill>
                  <a:srgbClr val="332B60"/>
                </a:solidFill>
                <a:latin typeface="+mn-lt"/>
              </a:rPr>
              <a:t>, </a:t>
            </a:r>
            <a:r>
              <a:rPr lang="en-US" altLang="en-US" sz="1800" dirty="0" err="1">
                <a:solidFill>
                  <a:srgbClr val="332B60"/>
                </a:solidFill>
                <a:latin typeface="+mn-lt"/>
              </a:rPr>
              <a:t>rutrum</a:t>
            </a:r>
            <a:r>
              <a:rPr lang="en-US" altLang="en-US" sz="1800" dirty="0">
                <a:solidFill>
                  <a:srgbClr val="332B60"/>
                </a:solidFill>
                <a:latin typeface="+mn-lt"/>
              </a:rPr>
              <a:t> </a:t>
            </a:r>
            <a:r>
              <a:rPr lang="en-US" altLang="en-US" sz="1800" dirty="0" err="1">
                <a:solidFill>
                  <a:srgbClr val="332B60"/>
                </a:solidFill>
                <a:latin typeface="+mn-lt"/>
              </a:rPr>
              <a:t>ut</a:t>
            </a:r>
            <a:r>
              <a:rPr lang="en-US" altLang="en-US" sz="1800" dirty="0">
                <a:solidFill>
                  <a:srgbClr val="332B60"/>
                </a:solidFill>
                <a:latin typeface="+mn-lt"/>
              </a:rPr>
              <a:t>, </a:t>
            </a:r>
            <a:r>
              <a:rPr lang="en-US" altLang="en-US" sz="1800" dirty="0" err="1">
                <a:solidFill>
                  <a:srgbClr val="332B60"/>
                </a:solidFill>
                <a:latin typeface="+mn-lt"/>
              </a:rPr>
              <a:t>turpis</a:t>
            </a:r>
            <a:r>
              <a:rPr lang="en-US" altLang="en-US" sz="1800" dirty="0">
                <a:solidFill>
                  <a:srgbClr val="332B60"/>
                </a:solidFill>
                <a:latin typeface="+mn-lt"/>
              </a:rPr>
              <a:t>. </a:t>
            </a:r>
            <a:r>
              <a:rPr lang="en-US" altLang="en-US" sz="1800" dirty="0" err="1">
                <a:solidFill>
                  <a:srgbClr val="332B60"/>
                </a:solidFill>
                <a:latin typeface="+mn-lt"/>
              </a:rPr>
              <a:t>Sed</a:t>
            </a:r>
            <a:r>
              <a:rPr lang="en-US" altLang="en-US" sz="1800" dirty="0">
                <a:solidFill>
                  <a:srgbClr val="332B60"/>
                </a:solidFill>
                <a:latin typeface="+mn-lt"/>
              </a:rPr>
              <a:t> </a:t>
            </a:r>
            <a:r>
              <a:rPr lang="en-US" altLang="en-US" sz="1800" dirty="0" err="1">
                <a:solidFill>
                  <a:srgbClr val="332B60"/>
                </a:solidFill>
                <a:latin typeface="+mn-lt"/>
              </a:rPr>
              <a:t>velit</a:t>
            </a:r>
            <a:r>
              <a:rPr lang="en-US" altLang="en-US" sz="1800" dirty="0">
                <a:solidFill>
                  <a:srgbClr val="332B60"/>
                </a:solidFill>
                <a:latin typeface="+mn-lt"/>
              </a:rPr>
              <a:t>. </a:t>
            </a:r>
          </a:p>
          <a:p>
            <a:pPr lvl="1">
              <a:buClr>
                <a:srgbClr val="E4067E"/>
              </a:buClr>
              <a:buFont typeface="Wingdings" panose="05000000000000000000" pitchFamily="2" charset="2"/>
              <a:buChar char="§"/>
            </a:pPr>
            <a:r>
              <a:rPr lang="en-US" altLang="en-US" sz="1800" dirty="0" err="1">
                <a:solidFill>
                  <a:srgbClr val="332B60"/>
                </a:solidFill>
              </a:rPr>
              <a:t>Sed</a:t>
            </a:r>
            <a:r>
              <a:rPr lang="en-US" altLang="en-US" sz="1800" dirty="0">
                <a:solidFill>
                  <a:srgbClr val="332B60"/>
                </a:solidFill>
              </a:rPr>
              <a:t> semper </a:t>
            </a:r>
            <a:r>
              <a:rPr lang="en-US" altLang="en-US" sz="1800" dirty="0" err="1">
                <a:solidFill>
                  <a:srgbClr val="332B60"/>
                </a:solidFill>
              </a:rPr>
              <a:t>augue</a:t>
            </a:r>
            <a:r>
              <a:rPr lang="en-US" altLang="en-US" sz="1800" dirty="0">
                <a:solidFill>
                  <a:srgbClr val="332B60"/>
                </a:solidFill>
              </a:rPr>
              <a:t>.</a:t>
            </a:r>
          </a:p>
          <a:p>
            <a:pPr marL="2514600" marR="0" lvl="5" indent="-28575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E4067E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lang="et-EE" dirty="0"/>
          </a:p>
          <a:p>
            <a:pPr marL="2057400" marR="0" lvl="4" indent="-28575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E4067E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lang="et-EE" dirty="0"/>
          </a:p>
          <a:p>
            <a:pPr lvl="2"/>
            <a:endParaRPr lang="et-EE" dirty="0"/>
          </a:p>
          <a:p>
            <a:pPr lvl="0"/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31349077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orient="horz" pos="1026">
          <p15:clr>
            <a:srgbClr val="FBAE40"/>
          </p15:clr>
        </p15:guide>
        <p15:guide id="3" pos="1368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ja graaf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79425" y="549275"/>
            <a:ext cx="10494517" cy="802772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200" b="1" i="0" cap="all" baseline="0">
                <a:solidFill>
                  <a:srgbClr val="332B60"/>
                </a:solidFill>
                <a:latin typeface="Verdana" charset="0"/>
              </a:defRPr>
            </a:lvl1pPr>
            <a:lvl2pPr>
              <a:defRPr sz="2500"/>
            </a:lvl2pPr>
          </a:lstStyle>
          <a:p>
            <a:pPr lvl="0"/>
            <a:r>
              <a:rPr lang="en-US" dirty="0"/>
              <a:t>Presentation title on </a:t>
            </a:r>
          </a:p>
          <a:p>
            <a:pPr lvl="0"/>
            <a:r>
              <a:rPr lang="en-US" dirty="0"/>
              <a:t>two lines if necessary</a:t>
            </a:r>
          </a:p>
        </p:txBody>
      </p:sp>
      <p:sp>
        <p:nvSpPr>
          <p:cNvPr id="14" name="Chart Placeholder 13"/>
          <p:cNvSpPr>
            <a:spLocks noGrp="1"/>
          </p:cNvSpPr>
          <p:nvPr>
            <p:ph type="chart" sz="quarter" idx="15" hasCustomPrompt="1"/>
          </p:nvPr>
        </p:nvSpPr>
        <p:spPr>
          <a:xfrm>
            <a:off x="2183498" y="3244275"/>
            <a:ext cx="8790444" cy="2530883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800" baseline="0">
                <a:solidFill>
                  <a:srgbClr val="332B60"/>
                </a:solidFill>
              </a:defRPr>
            </a:lvl1pPr>
          </a:lstStyle>
          <a:p>
            <a:pPr lvl="0"/>
            <a:r>
              <a:rPr lang="et-EE" noProof="0" dirty="0" err="1"/>
              <a:t>Click</a:t>
            </a:r>
            <a:r>
              <a:rPr lang="et-EE" noProof="0" dirty="0"/>
              <a:t> </a:t>
            </a:r>
            <a:r>
              <a:rPr lang="et-EE" noProof="0" dirty="0" err="1"/>
              <a:t>to</a:t>
            </a:r>
            <a:r>
              <a:rPr lang="et-EE" noProof="0" dirty="0"/>
              <a:t> </a:t>
            </a:r>
            <a:r>
              <a:rPr lang="et-EE" noProof="0" dirty="0" err="1"/>
              <a:t>add</a:t>
            </a:r>
            <a:r>
              <a:rPr lang="et-EE" noProof="0" dirty="0"/>
              <a:t> a </a:t>
            </a:r>
            <a:r>
              <a:rPr lang="et-EE" noProof="0" dirty="0" err="1"/>
              <a:t>chart</a:t>
            </a:r>
            <a:endParaRPr lang="en-US" noProof="0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6" hasCustomPrompt="1"/>
          </p:nvPr>
        </p:nvSpPr>
        <p:spPr>
          <a:xfrm>
            <a:off x="2171700" y="2144993"/>
            <a:ext cx="8790444" cy="901807"/>
          </a:xfrm>
          <a:prstGeom prst="rect">
            <a:avLst/>
          </a:prstGeom>
        </p:spPr>
        <p:txBody>
          <a:bodyPr lIns="0" tIns="0" rIns="0" bIns="0"/>
          <a:lstStyle>
            <a:lvl1pPr marL="228600" indent="-228600">
              <a:buClr>
                <a:srgbClr val="E4067E"/>
              </a:buClr>
              <a:buFont typeface="Wingdings" panose="05000000000000000000" pitchFamily="2" charset="2"/>
              <a:buChar char="§"/>
              <a:defRPr sz="1800" baseline="0">
                <a:solidFill>
                  <a:srgbClr val="332B60"/>
                </a:solidFill>
                <a:latin typeface="Verdana" charset="0"/>
              </a:defRPr>
            </a:lvl1pPr>
            <a:lvl2pPr marL="742950" indent="-285750">
              <a:buClr>
                <a:srgbClr val="E4067E"/>
              </a:buClr>
              <a:buFont typeface="Wingdings" panose="05000000000000000000" pitchFamily="2" charset="2"/>
              <a:buChar char="§"/>
              <a:defRPr sz="1800">
                <a:solidFill>
                  <a:srgbClr val="332B60"/>
                </a:solidFill>
              </a:defRPr>
            </a:lvl2pPr>
            <a:lvl3pPr marL="1143000" marR="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E4067E"/>
              </a:buClr>
              <a:buSzTx/>
              <a:buFont typeface="Wingdings" panose="05000000000000000000" pitchFamily="2" charset="2"/>
              <a:buChar char="§"/>
              <a:tabLst/>
              <a:defRPr sz="1800">
                <a:solidFill>
                  <a:srgbClr val="332B60"/>
                </a:solidFill>
              </a:defRPr>
            </a:lvl3pPr>
            <a:lvl4pPr marL="1371600" marR="0" indent="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Verdana" panose="020B0604030504040204" pitchFamily="34" charset="0"/>
              <a:buNone/>
              <a:tabLst/>
              <a:defRPr/>
            </a:lvl4pPr>
            <a:lvl5pPr>
              <a:defRPr>
                <a:solidFill>
                  <a:srgbClr val="332B60"/>
                </a:solidFill>
              </a:defRPr>
            </a:lvl5pPr>
          </a:lstStyle>
          <a:p>
            <a:pPr lvl="0"/>
            <a:r>
              <a:rPr lang="et-EE" dirty="0" err="1"/>
              <a:t>Edit</a:t>
            </a:r>
            <a:r>
              <a:rPr lang="et-EE" dirty="0"/>
              <a:t> </a:t>
            </a:r>
            <a:r>
              <a:rPr lang="et-EE" dirty="0" err="1"/>
              <a:t>the</a:t>
            </a:r>
            <a:r>
              <a:rPr lang="et-EE" dirty="0"/>
              <a:t> </a:t>
            </a:r>
            <a:r>
              <a:rPr lang="et-EE" dirty="0" err="1"/>
              <a:t>text</a:t>
            </a:r>
            <a:r>
              <a:rPr lang="et-EE" dirty="0"/>
              <a:t> </a:t>
            </a:r>
            <a:r>
              <a:rPr lang="et-EE" dirty="0" err="1"/>
              <a:t>slides</a:t>
            </a:r>
            <a:endParaRPr lang="et-EE" dirty="0"/>
          </a:p>
          <a:p>
            <a:pPr marL="1143000" marR="0" lvl="2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E4067E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t-EE" dirty="0" err="1"/>
              <a:t>Edit</a:t>
            </a:r>
            <a:r>
              <a:rPr lang="et-EE" dirty="0"/>
              <a:t> </a:t>
            </a:r>
            <a:r>
              <a:rPr lang="et-EE" dirty="0" err="1"/>
              <a:t>the</a:t>
            </a:r>
            <a:r>
              <a:rPr lang="et-EE" dirty="0"/>
              <a:t> </a:t>
            </a:r>
            <a:r>
              <a:rPr lang="et-EE" dirty="0" err="1"/>
              <a:t>text</a:t>
            </a:r>
            <a:r>
              <a:rPr lang="et-EE" dirty="0"/>
              <a:t> </a:t>
            </a:r>
            <a:r>
              <a:rPr lang="et-EE" dirty="0" err="1"/>
              <a:t>slides</a:t>
            </a:r>
            <a:endParaRPr lang="et-EE" dirty="0"/>
          </a:p>
          <a:p>
            <a:pPr marL="2057400" marR="0" lvl="4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E4067E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t-EE" dirty="0" err="1"/>
              <a:t>Edit</a:t>
            </a:r>
            <a:r>
              <a:rPr lang="et-EE" dirty="0"/>
              <a:t> </a:t>
            </a:r>
            <a:r>
              <a:rPr lang="et-EE" dirty="0" err="1"/>
              <a:t>the</a:t>
            </a:r>
            <a:r>
              <a:rPr lang="et-EE" dirty="0"/>
              <a:t> </a:t>
            </a:r>
            <a:r>
              <a:rPr lang="et-EE" dirty="0" err="1"/>
              <a:t>text</a:t>
            </a:r>
            <a:r>
              <a:rPr lang="et-EE" dirty="0"/>
              <a:t> </a:t>
            </a:r>
            <a:r>
              <a:rPr lang="et-EE" dirty="0" err="1"/>
              <a:t>slides</a:t>
            </a:r>
            <a:endParaRPr lang="et-EE" dirty="0"/>
          </a:p>
          <a:p>
            <a:pPr marL="1143000" marR="0" lvl="2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E4067E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lang="et-EE" dirty="0"/>
          </a:p>
          <a:p>
            <a:pPr lvl="3"/>
            <a:endParaRPr lang="et-EE" dirty="0"/>
          </a:p>
        </p:txBody>
      </p:sp>
      <p:sp>
        <p:nvSpPr>
          <p:cNvPr id="7" name="Text Placeholder 11"/>
          <p:cNvSpPr>
            <a:spLocks noGrp="1"/>
          </p:cNvSpPr>
          <p:nvPr>
            <p:ph type="body" sz="quarter" idx="18" hasCustomPrompt="1"/>
          </p:nvPr>
        </p:nvSpPr>
        <p:spPr>
          <a:xfrm>
            <a:off x="2171700" y="1628776"/>
            <a:ext cx="8790444" cy="413669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 sz="1800" baseline="0">
                <a:solidFill>
                  <a:srgbClr val="332B60"/>
                </a:solidFill>
                <a:latin typeface="Verdana" charset="0"/>
              </a:defRPr>
            </a:lvl1pPr>
          </a:lstStyle>
          <a:p>
            <a:pPr lvl="0"/>
            <a:r>
              <a:rPr lang="et-EE" dirty="0" err="1"/>
              <a:t>Edit</a:t>
            </a:r>
            <a:r>
              <a:rPr lang="et-EE" dirty="0"/>
              <a:t> </a:t>
            </a:r>
            <a:r>
              <a:rPr lang="et-EE" dirty="0" err="1"/>
              <a:t>the</a:t>
            </a:r>
            <a:r>
              <a:rPr lang="et-EE" dirty="0"/>
              <a:t> </a:t>
            </a:r>
            <a:r>
              <a:rPr lang="et-EE" dirty="0" err="1"/>
              <a:t>text</a:t>
            </a:r>
            <a:r>
              <a:rPr lang="et-EE" dirty="0"/>
              <a:t> </a:t>
            </a:r>
            <a:r>
              <a:rPr lang="et-EE" dirty="0" err="1"/>
              <a:t>slides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26200928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orient="horz" pos="1026">
          <p15:clr>
            <a:srgbClr val="FBAE40"/>
          </p15:clr>
        </p15:guide>
        <p15:guide id="3" orient="horz" pos="3997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79424" y="549275"/>
            <a:ext cx="10656887" cy="810887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200" b="1" i="0" cap="all" baseline="0">
                <a:solidFill>
                  <a:srgbClr val="332B60"/>
                </a:solidFill>
                <a:latin typeface="Verdana" charset="0"/>
              </a:defRPr>
            </a:lvl1pPr>
          </a:lstStyle>
          <a:p>
            <a:pPr lvl="0"/>
            <a:r>
              <a:rPr lang="en-US" dirty="0"/>
              <a:t>Presentation title on </a:t>
            </a:r>
          </a:p>
          <a:p>
            <a:pPr lvl="0"/>
            <a:r>
              <a:rPr lang="en-US" dirty="0"/>
              <a:t>two lines if necessary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2171700" y="1628776"/>
            <a:ext cx="8964612" cy="388032"/>
          </a:xfrm>
          <a:prstGeom prst="rect">
            <a:avLst/>
          </a:prstGeom>
        </p:spPr>
        <p:txBody>
          <a:bodyPr lIns="0" tIns="0" rIns="0" bIns="0"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baseline="0">
                <a:solidFill>
                  <a:srgbClr val="332B60"/>
                </a:solidFill>
                <a:latin typeface="Verdana" charset="0"/>
              </a:defRPr>
            </a:lvl1pPr>
            <a:lvl3pPr marL="1143000" marR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4067E"/>
              </a:buClr>
              <a:buSzTx/>
              <a:buFont typeface="Wingdings" panose="05000000000000000000" pitchFamily="2" charset="2"/>
              <a:buChar char="§"/>
              <a:tabLst/>
              <a:defRPr/>
            </a:lvl3pPr>
          </a:lstStyle>
          <a:p>
            <a:pPr lvl="0"/>
            <a:r>
              <a:rPr lang="et-EE" dirty="0" err="1"/>
              <a:t>Edit</a:t>
            </a:r>
            <a:r>
              <a:rPr lang="et-EE" dirty="0"/>
              <a:t> </a:t>
            </a:r>
            <a:r>
              <a:rPr lang="et-EE" dirty="0" err="1"/>
              <a:t>the</a:t>
            </a:r>
            <a:r>
              <a:rPr lang="et-EE" dirty="0"/>
              <a:t> </a:t>
            </a:r>
            <a:r>
              <a:rPr lang="et-EE" dirty="0" err="1"/>
              <a:t>text</a:t>
            </a:r>
            <a:r>
              <a:rPr lang="et-EE" dirty="0"/>
              <a:t> </a:t>
            </a:r>
            <a:r>
              <a:rPr lang="et-EE" dirty="0" err="1"/>
              <a:t>slides</a:t>
            </a:r>
            <a:endParaRPr lang="et-EE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6" hasCustomPrompt="1"/>
          </p:nvPr>
        </p:nvSpPr>
        <p:spPr>
          <a:xfrm>
            <a:off x="2171700" y="2196270"/>
            <a:ext cx="8964613" cy="3572706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800">
                <a:solidFill>
                  <a:srgbClr val="332B60"/>
                </a:solidFill>
                <a:latin typeface="+mn-lt"/>
              </a:defRPr>
            </a:lvl1pPr>
          </a:lstStyle>
          <a:p>
            <a:pPr lvl="0"/>
            <a:r>
              <a:rPr lang="et-EE" noProof="0" dirty="0" err="1"/>
              <a:t>Click</a:t>
            </a:r>
            <a:r>
              <a:rPr lang="et-EE" noProof="0" dirty="0"/>
              <a:t> </a:t>
            </a:r>
            <a:r>
              <a:rPr lang="et-EE" noProof="0" dirty="0" err="1"/>
              <a:t>to</a:t>
            </a:r>
            <a:r>
              <a:rPr lang="et-EE" noProof="0" dirty="0"/>
              <a:t> </a:t>
            </a:r>
            <a:r>
              <a:rPr lang="et-EE" noProof="0" dirty="0" err="1"/>
              <a:t>add</a:t>
            </a:r>
            <a:r>
              <a:rPr lang="et-EE" noProof="0" dirty="0"/>
              <a:t> a </a:t>
            </a:r>
            <a:r>
              <a:rPr lang="et-EE" noProof="0" dirty="0" err="1"/>
              <a:t>picture</a:t>
            </a:r>
            <a:endParaRPr lang="en-US" noProof="0" dirty="0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1698624" y="5775158"/>
            <a:ext cx="0" cy="57008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1"/>
          <p:cNvSpPr txBox="1">
            <a:spLocks/>
          </p:cNvSpPr>
          <p:nvPr userDrawn="1"/>
        </p:nvSpPr>
        <p:spPr>
          <a:xfrm>
            <a:off x="1836653" y="5972632"/>
            <a:ext cx="3320138" cy="175132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200" b="1" i="0" kern="1200" cap="all" baseline="0">
                <a:solidFill>
                  <a:schemeClr val="accent2"/>
                </a:solidFill>
                <a:latin typeface="Verdana" charset="0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t-EE" altLang="en-US" sz="1200" b="0" dirty="0"/>
              <a:t>TALLINN UNIVERSITY OF TECHNOLOGY</a:t>
            </a:r>
            <a:endParaRPr lang="en-US" altLang="en-US" sz="1200" b="0" dirty="0"/>
          </a:p>
        </p:txBody>
      </p:sp>
    </p:spTree>
    <p:extLst>
      <p:ext uri="{BB962C8B-B14F-4D97-AF65-F5344CB8AC3E}">
        <p14:creationId xmlns:p14="http://schemas.microsoft.com/office/powerpoint/2010/main" val="7895283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orient="horz" pos="3997">
          <p15:clr>
            <a:srgbClr val="FBAE40"/>
          </p15:clr>
        </p15:guide>
        <p15:guide id="3" orient="horz" pos="1026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ja graafi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79427" y="549275"/>
            <a:ext cx="6109380" cy="755228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200" b="1" i="0" cap="all" baseline="0">
                <a:solidFill>
                  <a:srgbClr val="332B60"/>
                </a:solidFill>
                <a:latin typeface="Verdana" charset="0"/>
              </a:defRPr>
            </a:lvl1pPr>
          </a:lstStyle>
          <a:p>
            <a:pPr lvl="0"/>
            <a:r>
              <a:rPr lang="en-US" dirty="0"/>
              <a:t>Presentation title on </a:t>
            </a:r>
          </a:p>
          <a:p>
            <a:pPr lvl="0"/>
            <a:r>
              <a:rPr lang="en-US" dirty="0"/>
              <a:t>two lines if necessary</a:t>
            </a:r>
          </a:p>
        </p:txBody>
      </p:sp>
      <p:sp>
        <p:nvSpPr>
          <p:cNvPr id="12" name="Chart Placeholder 13"/>
          <p:cNvSpPr>
            <a:spLocks noGrp="1"/>
          </p:cNvSpPr>
          <p:nvPr>
            <p:ph type="chart" sz="quarter" idx="15" hasCustomPrompt="1"/>
          </p:nvPr>
        </p:nvSpPr>
        <p:spPr>
          <a:xfrm>
            <a:off x="6888163" y="549276"/>
            <a:ext cx="4248151" cy="5219700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800">
                <a:solidFill>
                  <a:srgbClr val="332B60"/>
                </a:solidFill>
                <a:latin typeface="+mn-lt"/>
              </a:defRPr>
            </a:lvl1pPr>
          </a:lstStyle>
          <a:p>
            <a:pPr lvl="0"/>
            <a:r>
              <a:rPr lang="et-EE" noProof="0" dirty="0" err="1"/>
              <a:t>Click</a:t>
            </a:r>
            <a:r>
              <a:rPr lang="et-EE" noProof="0" dirty="0"/>
              <a:t> </a:t>
            </a:r>
            <a:r>
              <a:rPr lang="et-EE" noProof="0" dirty="0" err="1"/>
              <a:t>to</a:t>
            </a:r>
            <a:r>
              <a:rPr lang="et-EE" noProof="0" dirty="0"/>
              <a:t> </a:t>
            </a:r>
            <a:r>
              <a:rPr lang="et-EE" noProof="0" dirty="0" err="1"/>
              <a:t>add</a:t>
            </a:r>
            <a:r>
              <a:rPr lang="et-EE" noProof="0" dirty="0"/>
              <a:t> a </a:t>
            </a:r>
            <a:r>
              <a:rPr lang="et-EE" noProof="0" dirty="0" err="1"/>
              <a:t>chart</a:t>
            </a:r>
            <a:endParaRPr lang="en-US" noProof="0" dirty="0"/>
          </a:p>
        </p:txBody>
      </p:sp>
      <p:sp>
        <p:nvSpPr>
          <p:cNvPr id="17" name="Text Placeholder 11"/>
          <p:cNvSpPr>
            <a:spLocks noGrp="1"/>
          </p:cNvSpPr>
          <p:nvPr>
            <p:ph type="body" sz="quarter" idx="16" hasCustomPrompt="1"/>
          </p:nvPr>
        </p:nvSpPr>
        <p:spPr>
          <a:xfrm>
            <a:off x="2171700" y="1628776"/>
            <a:ext cx="4351731" cy="4140199"/>
          </a:xfrm>
          <a:prstGeom prst="rect">
            <a:avLst/>
          </a:prstGeom>
        </p:spPr>
        <p:txBody>
          <a:bodyPr lIns="0" tIns="0" rIns="0" bIns="0"/>
          <a:lstStyle>
            <a:lvl1pPr marL="285750" marR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4067E"/>
              </a:buClr>
              <a:buSzTx/>
              <a:buFont typeface="Wingdings" panose="05000000000000000000" pitchFamily="2" charset="2"/>
              <a:buChar char="§"/>
              <a:tabLst/>
              <a:defRPr sz="1800" baseline="0">
                <a:solidFill>
                  <a:srgbClr val="332B60"/>
                </a:solidFill>
                <a:latin typeface="Verdana" charset="0"/>
              </a:defRPr>
            </a:lvl1pPr>
            <a:lvl2pPr marL="685800" indent="-228600">
              <a:buClr>
                <a:srgbClr val="E4067E"/>
              </a:buClr>
              <a:buFont typeface="Wingdings" panose="05000000000000000000" pitchFamily="2" charset="2"/>
              <a:buChar char="§"/>
              <a:defRPr sz="1800">
                <a:solidFill>
                  <a:srgbClr val="332B60"/>
                </a:solidFill>
              </a:defRPr>
            </a:lvl2pPr>
            <a:lvl3pPr marL="1143000" marR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4067E"/>
              </a:buClr>
              <a:buSzTx/>
              <a:buFont typeface="Wingdings" panose="05000000000000000000" pitchFamily="2" charset="2"/>
              <a:buChar char="§"/>
              <a:tabLst/>
              <a:defRPr sz="1800">
                <a:solidFill>
                  <a:srgbClr val="332B60"/>
                </a:solidFill>
              </a:defRPr>
            </a:lvl3pPr>
            <a:lvl4pPr marL="1600200" marR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4067E"/>
              </a:buClr>
              <a:buSzTx/>
              <a:buFont typeface="Wingdings" panose="05000000000000000000" pitchFamily="2" charset="2"/>
              <a:buChar char="§"/>
              <a:tabLst/>
              <a:defRPr sz="1800">
                <a:solidFill>
                  <a:srgbClr val="332B60"/>
                </a:solidFill>
              </a:defRPr>
            </a:lvl4pPr>
            <a:lvl5pPr marL="2057400" marR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4067E"/>
              </a:buClr>
              <a:buSzTx/>
              <a:buFont typeface="Wingdings" panose="05000000000000000000" pitchFamily="2" charset="2"/>
              <a:buChar char="§"/>
              <a:tabLst/>
              <a:defRPr sz="1800">
                <a:solidFill>
                  <a:srgbClr val="332B60"/>
                </a:solidFill>
              </a:defRPr>
            </a:lvl5pPr>
            <a:lvl6pPr marL="2514600" marR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4067E"/>
              </a:buClr>
              <a:buSzTx/>
              <a:buFont typeface="Wingdings" panose="05000000000000000000" pitchFamily="2" charset="2"/>
              <a:buChar char="§"/>
              <a:tabLst/>
              <a:defRPr sz="1800">
                <a:solidFill>
                  <a:srgbClr val="332B60"/>
                </a:solidFill>
              </a:defRPr>
            </a:lvl6pPr>
            <a:lvl7pPr marL="2971800" marR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4067E"/>
              </a:buClr>
              <a:buSzTx/>
              <a:buFont typeface="Wingdings" panose="05000000000000000000" pitchFamily="2" charset="2"/>
              <a:buChar char="§"/>
              <a:tabLst/>
              <a:defRPr sz="1800">
                <a:solidFill>
                  <a:srgbClr val="332B60"/>
                </a:solidFill>
              </a:defRPr>
            </a:lvl7pPr>
          </a:lstStyle>
          <a:p>
            <a:pPr lvl="0"/>
            <a:r>
              <a:rPr lang="et-EE" dirty="0" err="1"/>
              <a:t>Edit</a:t>
            </a:r>
            <a:r>
              <a:rPr lang="et-EE" dirty="0"/>
              <a:t> </a:t>
            </a:r>
            <a:r>
              <a:rPr lang="et-EE" dirty="0" err="1"/>
              <a:t>the</a:t>
            </a:r>
            <a:r>
              <a:rPr lang="et-EE" dirty="0"/>
              <a:t> </a:t>
            </a:r>
            <a:r>
              <a:rPr lang="et-EE" dirty="0" err="1"/>
              <a:t>text</a:t>
            </a:r>
            <a:r>
              <a:rPr lang="et-EE" dirty="0"/>
              <a:t> </a:t>
            </a:r>
            <a:r>
              <a:rPr lang="et-EE" dirty="0" err="1"/>
              <a:t>slides</a:t>
            </a:r>
            <a:endParaRPr lang="et-EE" dirty="0"/>
          </a:p>
          <a:p>
            <a:pPr lvl="1"/>
            <a:r>
              <a:rPr lang="et-EE" dirty="0" err="1"/>
              <a:t>Edit</a:t>
            </a:r>
            <a:r>
              <a:rPr lang="et-EE" dirty="0"/>
              <a:t> </a:t>
            </a:r>
            <a:r>
              <a:rPr lang="et-EE" dirty="0" err="1"/>
              <a:t>the</a:t>
            </a:r>
            <a:r>
              <a:rPr lang="et-EE" dirty="0"/>
              <a:t> </a:t>
            </a:r>
            <a:r>
              <a:rPr lang="et-EE" dirty="0" err="1"/>
              <a:t>text</a:t>
            </a:r>
            <a:r>
              <a:rPr lang="et-EE" dirty="0"/>
              <a:t> </a:t>
            </a:r>
            <a:r>
              <a:rPr lang="et-EE" dirty="0" err="1"/>
              <a:t>slides</a:t>
            </a:r>
            <a:endParaRPr lang="et-EE" dirty="0"/>
          </a:p>
          <a:p>
            <a:pPr marL="1143000" marR="0" lvl="2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4067E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t-EE" dirty="0" err="1"/>
              <a:t>Edit</a:t>
            </a:r>
            <a:r>
              <a:rPr lang="et-EE" dirty="0"/>
              <a:t> </a:t>
            </a:r>
            <a:r>
              <a:rPr lang="et-EE" dirty="0" err="1"/>
              <a:t>the</a:t>
            </a:r>
            <a:r>
              <a:rPr lang="et-EE" dirty="0"/>
              <a:t> </a:t>
            </a:r>
            <a:r>
              <a:rPr lang="et-EE" dirty="0" err="1"/>
              <a:t>text</a:t>
            </a:r>
            <a:r>
              <a:rPr lang="et-EE" dirty="0"/>
              <a:t> </a:t>
            </a:r>
            <a:r>
              <a:rPr lang="et-EE" dirty="0" err="1"/>
              <a:t>slides</a:t>
            </a:r>
            <a:endParaRPr lang="et-EE" dirty="0"/>
          </a:p>
          <a:p>
            <a:pPr marL="1600200" marR="0" lvl="3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4067E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t-EE" dirty="0" err="1"/>
              <a:t>Edit</a:t>
            </a:r>
            <a:r>
              <a:rPr lang="et-EE" dirty="0"/>
              <a:t> </a:t>
            </a:r>
            <a:r>
              <a:rPr lang="et-EE" dirty="0" err="1"/>
              <a:t>the</a:t>
            </a:r>
            <a:r>
              <a:rPr lang="et-EE" dirty="0"/>
              <a:t> </a:t>
            </a:r>
            <a:r>
              <a:rPr lang="et-EE" dirty="0" err="1"/>
              <a:t>text</a:t>
            </a:r>
            <a:r>
              <a:rPr lang="et-EE" dirty="0"/>
              <a:t> </a:t>
            </a:r>
            <a:r>
              <a:rPr lang="et-EE" dirty="0" err="1"/>
              <a:t>slides</a:t>
            </a:r>
            <a:endParaRPr lang="et-EE" dirty="0"/>
          </a:p>
          <a:p>
            <a:pPr marL="2057400" marR="0" lvl="4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4067E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t-EE" dirty="0" err="1"/>
              <a:t>Edit</a:t>
            </a:r>
            <a:r>
              <a:rPr lang="et-EE" dirty="0"/>
              <a:t> </a:t>
            </a:r>
            <a:r>
              <a:rPr lang="et-EE" dirty="0" err="1"/>
              <a:t>the</a:t>
            </a:r>
            <a:r>
              <a:rPr lang="et-EE" dirty="0"/>
              <a:t> </a:t>
            </a:r>
            <a:r>
              <a:rPr lang="et-EE" dirty="0" err="1"/>
              <a:t>text</a:t>
            </a:r>
            <a:r>
              <a:rPr lang="et-EE" dirty="0"/>
              <a:t> </a:t>
            </a:r>
            <a:r>
              <a:rPr lang="et-EE" dirty="0" err="1"/>
              <a:t>slides</a:t>
            </a:r>
            <a:endParaRPr lang="et-EE" dirty="0"/>
          </a:p>
          <a:p>
            <a:pPr marL="2514600" marR="0" lvl="5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4067E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t-EE" dirty="0" err="1"/>
              <a:t>Edit</a:t>
            </a:r>
            <a:r>
              <a:rPr lang="et-EE" dirty="0"/>
              <a:t> </a:t>
            </a:r>
            <a:r>
              <a:rPr lang="et-EE" dirty="0" err="1"/>
              <a:t>the</a:t>
            </a:r>
            <a:r>
              <a:rPr lang="et-EE" dirty="0"/>
              <a:t> </a:t>
            </a:r>
            <a:r>
              <a:rPr lang="et-EE" dirty="0" err="1"/>
              <a:t>text</a:t>
            </a:r>
            <a:r>
              <a:rPr lang="et-EE" dirty="0"/>
              <a:t> </a:t>
            </a:r>
            <a:r>
              <a:rPr lang="et-EE" dirty="0" err="1"/>
              <a:t>slides</a:t>
            </a:r>
            <a:endParaRPr lang="et-EE" dirty="0"/>
          </a:p>
          <a:p>
            <a:pPr marL="2971800" marR="0" lvl="6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4067E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t-EE" dirty="0" err="1"/>
              <a:t>Edit</a:t>
            </a:r>
            <a:r>
              <a:rPr lang="et-EE" dirty="0"/>
              <a:t> </a:t>
            </a:r>
            <a:r>
              <a:rPr lang="et-EE" dirty="0" err="1"/>
              <a:t>the</a:t>
            </a:r>
            <a:r>
              <a:rPr lang="et-EE" dirty="0"/>
              <a:t> </a:t>
            </a:r>
            <a:r>
              <a:rPr lang="et-EE" dirty="0" err="1"/>
              <a:t>text</a:t>
            </a:r>
            <a:r>
              <a:rPr lang="et-EE" dirty="0"/>
              <a:t> </a:t>
            </a:r>
            <a:r>
              <a:rPr lang="et-EE" dirty="0" err="1"/>
              <a:t>slides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24180554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339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ja pi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79425" y="549275"/>
            <a:ext cx="6044006" cy="755228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200" b="1" i="0" cap="all" baseline="0">
                <a:solidFill>
                  <a:srgbClr val="332B60"/>
                </a:solidFill>
                <a:latin typeface="Verdana" charset="0"/>
              </a:defRPr>
            </a:lvl1pPr>
            <a:lvl2pPr>
              <a:defRPr sz="2200" b="1" i="0"/>
            </a:lvl2pPr>
          </a:lstStyle>
          <a:p>
            <a:pPr lvl="0"/>
            <a:r>
              <a:rPr lang="en-US" dirty="0"/>
              <a:t>Presentation title on </a:t>
            </a:r>
          </a:p>
          <a:p>
            <a:pPr lvl="0"/>
            <a:r>
              <a:rPr lang="en-US" dirty="0"/>
              <a:t>two lines if necessary</a:t>
            </a:r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7" hasCustomPrompt="1"/>
          </p:nvPr>
        </p:nvSpPr>
        <p:spPr>
          <a:xfrm>
            <a:off x="6888163" y="549276"/>
            <a:ext cx="4248151" cy="5219700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800" baseline="0">
                <a:solidFill>
                  <a:srgbClr val="332B60"/>
                </a:solidFill>
              </a:defRPr>
            </a:lvl1pPr>
          </a:lstStyle>
          <a:p>
            <a:pPr lvl="0"/>
            <a:r>
              <a:rPr lang="et-EE" noProof="0" dirty="0" err="1"/>
              <a:t>Click</a:t>
            </a:r>
            <a:r>
              <a:rPr lang="et-EE" noProof="0" dirty="0"/>
              <a:t> </a:t>
            </a:r>
            <a:r>
              <a:rPr lang="et-EE" noProof="0" dirty="0" err="1"/>
              <a:t>to</a:t>
            </a:r>
            <a:r>
              <a:rPr lang="et-EE" noProof="0" dirty="0"/>
              <a:t> </a:t>
            </a:r>
            <a:r>
              <a:rPr lang="et-EE" noProof="0" dirty="0" err="1"/>
              <a:t>add</a:t>
            </a:r>
            <a:r>
              <a:rPr lang="et-EE" noProof="0" dirty="0"/>
              <a:t> a </a:t>
            </a:r>
            <a:r>
              <a:rPr lang="et-EE" noProof="0" dirty="0" err="1"/>
              <a:t>picture</a:t>
            </a:r>
            <a:endParaRPr lang="en-US" noProof="0" dirty="0"/>
          </a:p>
        </p:txBody>
      </p:sp>
      <p:sp>
        <p:nvSpPr>
          <p:cNvPr id="8" name="Text Placeholder 11"/>
          <p:cNvSpPr>
            <a:spLocks noGrp="1"/>
          </p:cNvSpPr>
          <p:nvPr>
            <p:ph type="body" sz="quarter" idx="16" hasCustomPrompt="1"/>
          </p:nvPr>
        </p:nvSpPr>
        <p:spPr>
          <a:xfrm>
            <a:off x="2171700" y="1628776"/>
            <a:ext cx="4351731" cy="4140199"/>
          </a:xfrm>
          <a:prstGeom prst="rect">
            <a:avLst/>
          </a:prstGeom>
        </p:spPr>
        <p:txBody>
          <a:bodyPr lIns="0" tIns="0" rIns="0" bIns="0"/>
          <a:lstStyle>
            <a:lvl1pPr marL="285750" marR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4067E"/>
              </a:buClr>
              <a:buSzTx/>
              <a:buFont typeface="Wingdings" panose="05000000000000000000" pitchFamily="2" charset="2"/>
              <a:buChar char="§"/>
              <a:tabLst/>
              <a:defRPr sz="1800" baseline="0">
                <a:solidFill>
                  <a:srgbClr val="332B60"/>
                </a:solidFill>
                <a:latin typeface="Verdana" charset="0"/>
              </a:defRPr>
            </a:lvl1pPr>
            <a:lvl2pPr marL="685800" indent="-228600">
              <a:buClr>
                <a:srgbClr val="E4067E"/>
              </a:buClr>
              <a:buFont typeface="Wingdings" panose="05000000000000000000" pitchFamily="2" charset="2"/>
              <a:buChar char="§"/>
              <a:defRPr sz="1800">
                <a:solidFill>
                  <a:srgbClr val="332B60"/>
                </a:solidFill>
              </a:defRPr>
            </a:lvl2pPr>
            <a:lvl3pPr marL="1143000" indent="-228600">
              <a:buClr>
                <a:srgbClr val="E4067E"/>
              </a:buClr>
              <a:buFont typeface="Wingdings" panose="05000000000000000000" pitchFamily="2" charset="2"/>
              <a:buChar char="§"/>
              <a:defRPr sz="1800">
                <a:solidFill>
                  <a:srgbClr val="332B60"/>
                </a:solidFill>
              </a:defRPr>
            </a:lvl3pPr>
            <a:lvl4pPr marL="1600200" marR="0" indent="-28575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E4067E"/>
              </a:buClr>
              <a:buSzTx/>
              <a:buFont typeface="Wingdings" panose="05000000000000000000" pitchFamily="2" charset="2"/>
              <a:buChar char="§"/>
              <a:tabLst/>
              <a:defRPr sz="1800">
                <a:solidFill>
                  <a:srgbClr val="332B60"/>
                </a:solidFill>
              </a:defRPr>
            </a:lvl4pPr>
            <a:lvl5pPr marL="2057400" marR="0" indent="-28575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E4067E"/>
              </a:buClr>
              <a:buSzTx/>
              <a:buFont typeface="Wingdings" panose="05000000000000000000" pitchFamily="2" charset="2"/>
              <a:buChar char="§"/>
              <a:tabLst/>
              <a:defRPr sz="1800">
                <a:solidFill>
                  <a:srgbClr val="332B60"/>
                </a:solidFill>
              </a:defRPr>
            </a:lvl5pPr>
            <a:lvl6pPr marL="2514600" marR="0" indent="-28575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E4067E"/>
              </a:buClr>
              <a:buSzTx/>
              <a:buFont typeface="Wingdings" panose="05000000000000000000" pitchFamily="2" charset="2"/>
              <a:buChar char="§"/>
              <a:tabLst/>
              <a:defRPr sz="1800">
                <a:solidFill>
                  <a:srgbClr val="332B60"/>
                </a:solidFill>
              </a:defRPr>
            </a:lvl6pPr>
            <a:lvl7pPr marL="2971800" marR="0" indent="-28575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E4067E"/>
              </a:buClr>
              <a:buSzTx/>
              <a:buFont typeface="Wingdings" panose="05000000000000000000" pitchFamily="2" charset="2"/>
              <a:buChar char="§"/>
              <a:tabLst/>
              <a:defRPr sz="1800">
                <a:solidFill>
                  <a:srgbClr val="332B60"/>
                </a:solidFill>
              </a:defRPr>
            </a:lvl7pPr>
          </a:lstStyle>
          <a:p>
            <a:pPr lvl="0"/>
            <a:r>
              <a:rPr lang="et-EE" dirty="0" err="1"/>
              <a:t>Edit</a:t>
            </a:r>
            <a:r>
              <a:rPr lang="et-EE" dirty="0"/>
              <a:t> </a:t>
            </a:r>
            <a:r>
              <a:rPr lang="et-EE" dirty="0" err="1"/>
              <a:t>the</a:t>
            </a:r>
            <a:r>
              <a:rPr lang="et-EE" dirty="0"/>
              <a:t> </a:t>
            </a:r>
            <a:r>
              <a:rPr lang="et-EE" dirty="0" err="1"/>
              <a:t>text</a:t>
            </a:r>
            <a:r>
              <a:rPr lang="et-EE" dirty="0"/>
              <a:t> </a:t>
            </a:r>
            <a:r>
              <a:rPr lang="et-EE" dirty="0" err="1"/>
              <a:t>slides</a:t>
            </a:r>
            <a:endParaRPr lang="et-EE" dirty="0"/>
          </a:p>
          <a:p>
            <a:pPr lvl="1"/>
            <a:r>
              <a:rPr lang="et-EE" dirty="0" err="1"/>
              <a:t>Edit</a:t>
            </a:r>
            <a:r>
              <a:rPr lang="et-EE" dirty="0"/>
              <a:t> </a:t>
            </a:r>
            <a:r>
              <a:rPr lang="et-EE" dirty="0" err="1"/>
              <a:t>the</a:t>
            </a:r>
            <a:r>
              <a:rPr lang="et-EE" dirty="0"/>
              <a:t> </a:t>
            </a:r>
            <a:r>
              <a:rPr lang="et-EE" dirty="0" err="1"/>
              <a:t>text</a:t>
            </a:r>
            <a:r>
              <a:rPr lang="et-EE" dirty="0"/>
              <a:t> </a:t>
            </a:r>
            <a:r>
              <a:rPr lang="et-EE" dirty="0" err="1"/>
              <a:t>slides</a:t>
            </a:r>
            <a:endParaRPr lang="et-EE" dirty="0"/>
          </a:p>
          <a:p>
            <a:pPr marL="1143000" marR="0" lvl="2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4067E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t-EE" dirty="0" err="1"/>
              <a:t>Edit</a:t>
            </a:r>
            <a:r>
              <a:rPr lang="et-EE" dirty="0"/>
              <a:t> </a:t>
            </a:r>
            <a:r>
              <a:rPr lang="et-EE" dirty="0" err="1"/>
              <a:t>the</a:t>
            </a:r>
            <a:r>
              <a:rPr lang="et-EE" dirty="0"/>
              <a:t> </a:t>
            </a:r>
            <a:r>
              <a:rPr lang="et-EE" dirty="0" err="1"/>
              <a:t>text</a:t>
            </a:r>
            <a:r>
              <a:rPr lang="et-EE" dirty="0"/>
              <a:t> </a:t>
            </a:r>
            <a:r>
              <a:rPr lang="et-EE" dirty="0" err="1"/>
              <a:t>slides</a:t>
            </a:r>
            <a:endParaRPr lang="et-EE" dirty="0"/>
          </a:p>
          <a:p>
            <a:pPr marL="1600200" marR="0" lvl="3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4067E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t-EE" dirty="0" err="1"/>
              <a:t>Edit</a:t>
            </a:r>
            <a:r>
              <a:rPr lang="et-EE" dirty="0"/>
              <a:t> </a:t>
            </a:r>
            <a:r>
              <a:rPr lang="et-EE" dirty="0" err="1"/>
              <a:t>the</a:t>
            </a:r>
            <a:r>
              <a:rPr lang="et-EE" dirty="0"/>
              <a:t> </a:t>
            </a:r>
            <a:r>
              <a:rPr lang="et-EE" dirty="0" err="1"/>
              <a:t>text</a:t>
            </a:r>
            <a:r>
              <a:rPr lang="et-EE" dirty="0"/>
              <a:t> </a:t>
            </a:r>
            <a:r>
              <a:rPr lang="et-EE" dirty="0" err="1"/>
              <a:t>slides</a:t>
            </a:r>
            <a:endParaRPr lang="et-EE" dirty="0"/>
          </a:p>
          <a:p>
            <a:pPr marL="2057400" marR="0" lvl="4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4067E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t-EE" dirty="0" err="1"/>
              <a:t>Edit</a:t>
            </a:r>
            <a:r>
              <a:rPr lang="et-EE" dirty="0"/>
              <a:t> </a:t>
            </a:r>
            <a:r>
              <a:rPr lang="et-EE" dirty="0" err="1"/>
              <a:t>the</a:t>
            </a:r>
            <a:r>
              <a:rPr lang="et-EE" dirty="0"/>
              <a:t> </a:t>
            </a:r>
            <a:r>
              <a:rPr lang="et-EE" dirty="0" err="1"/>
              <a:t>text</a:t>
            </a:r>
            <a:r>
              <a:rPr lang="et-EE" dirty="0"/>
              <a:t> </a:t>
            </a:r>
            <a:r>
              <a:rPr lang="et-EE" dirty="0" err="1"/>
              <a:t>slides</a:t>
            </a:r>
            <a:endParaRPr lang="et-EE" dirty="0"/>
          </a:p>
          <a:p>
            <a:pPr marL="2514600" marR="0" lvl="5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4067E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t-EE" dirty="0" err="1"/>
              <a:t>Edit</a:t>
            </a:r>
            <a:r>
              <a:rPr lang="et-EE" dirty="0"/>
              <a:t> </a:t>
            </a:r>
            <a:r>
              <a:rPr lang="et-EE" dirty="0" err="1"/>
              <a:t>the</a:t>
            </a:r>
            <a:r>
              <a:rPr lang="et-EE" dirty="0"/>
              <a:t> </a:t>
            </a:r>
            <a:r>
              <a:rPr lang="et-EE" dirty="0" err="1"/>
              <a:t>text</a:t>
            </a:r>
            <a:r>
              <a:rPr lang="et-EE" dirty="0"/>
              <a:t> </a:t>
            </a:r>
            <a:r>
              <a:rPr lang="et-EE" dirty="0" err="1"/>
              <a:t>slides</a:t>
            </a:r>
            <a:endParaRPr lang="et-EE" dirty="0"/>
          </a:p>
          <a:p>
            <a:pPr marL="2971800" marR="0" lvl="6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4067E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t-EE" dirty="0" err="1"/>
              <a:t>Edit</a:t>
            </a:r>
            <a:r>
              <a:rPr lang="et-EE" dirty="0"/>
              <a:t> </a:t>
            </a:r>
            <a:r>
              <a:rPr lang="et-EE" dirty="0" err="1"/>
              <a:t>the</a:t>
            </a:r>
            <a:r>
              <a:rPr lang="et-EE" dirty="0"/>
              <a:t> </a:t>
            </a:r>
            <a:r>
              <a:rPr lang="et-EE" dirty="0" err="1"/>
              <a:t>text</a:t>
            </a:r>
            <a:r>
              <a:rPr lang="et-EE" dirty="0"/>
              <a:t> </a:t>
            </a:r>
            <a:r>
              <a:rPr lang="et-EE" dirty="0" err="1"/>
              <a:t>slides</a:t>
            </a:r>
            <a:endParaRPr lang="et-EE" dirty="0"/>
          </a:p>
          <a:p>
            <a:pPr lvl="0"/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38328139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339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graafik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1"/>
          <p:cNvSpPr>
            <a:spLocks noGrp="1"/>
          </p:cNvSpPr>
          <p:nvPr>
            <p:ph type="body" sz="quarter" idx="17" hasCustomPrompt="1"/>
          </p:nvPr>
        </p:nvSpPr>
        <p:spPr>
          <a:xfrm>
            <a:off x="2171700" y="5204389"/>
            <a:ext cx="4351731" cy="570769"/>
          </a:xfrm>
          <a:prstGeom prst="rect">
            <a:avLst/>
          </a:prstGeom>
        </p:spPr>
        <p:txBody>
          <a:bodyPr lIns="0" tIns="0" rIns="0" bIns="0"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baseline="0">
                <a:solidFill>
                  <a:srgbClr val="332B60"/>
                </a:solidFill>
                <a:latin typeface="Verdana" charset="0"/>
              </a:defRPr>
            </a:lvl1pPr>
          </a:lstStyle>
          <a:p>
            <a:pPr lvl="0"/>
            <a:r>
              <a:rPr lang="et-EE" dirty="0" err="1"/>
              <a:t>Edit</a:t>
            </a:r>
            <a:r>
              <a:rPr lang="et-EE" dirty="0"/>
              <a:t> </a:t>
            </a:r>
            <a:r>
              <a:rPr lang="et-EE" dirty="0" err="1"/>
              <a:t>the</a:t>
            </a:r>
            <a:r>
              <a:rPr lang="et-EE" dirty="0"/>
              <a:t> </a:t>
            </a:r>
            <a:r>
              <a:rPr lang="et-EE" dirty="0" err="1"/>
              <a:t>text</a:t>
            </a:r>
            <a:r>
              <a:rPr lang="et-EE" dirty="0"/>
              <a:t> </a:t>
            </a:r>
            <a:r>
              <a:rPr lang="et-EE" dirty="0" err="1"/>
              <a:t>slides</a:t>
            </a:r>
            <a:endParaRPr lang="et-EE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79425" y="558471"/>
            <a:ext cx="10656888" cy="755228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200" b="1" i="0" cap="all" baseline="0">
                <a:solidFill>
                  <a:srgbClr val="332B60"/>
                </a:solidFill>
                <a:latin typeface="Verdana" charset="0"/>
              </a:defRPr>
            </a:lvl1pPr>
          </a:lstStyle>
          <a:p>
            <a:pPr lvl="0"/>
            <a:r>
              <a:rPr lang="en-US" dirty="0"/>
              <a:t>Presentation title on </a:t>
            </a:r>
          </a:p>
          <a:p>
            <a:pPr lvl="0"/>
            <a:r>
              <a:rPr lang="en-US" dirty="0"/>
              <a:t>two lines if necessary</a:t>
            </a:r>
          </a:p>
        </p:txBody>
      </p:sp>
      <p:sp>
        <p:nvSpPr>
          <p:cNvPr id="20" name="Text Placeholder 11"/>
          <p:cNvSpPr>
            <a:spLocks noGrp="1"/>
          </p:cNvSpPr>
          <p:nvPr>
            <p:ph type="body" sz="quarter" idx="21" hasCustomPrompt="1"/>
          </p:nvPr>
        </p:nvSpPr>
        <p:spPr>
          <a:xfrm>
            <a:off x="6888164" y="5204389"/>
            <a:ext cx="4248542" cy="570769"/>
          </a:xfrm>
          <a:prstGeom prst="rect">
            <a:avLst/>
          </a:prstGeom>
        </p:spPr>
        <p:txBody>
          <a:bodyPr lIns="0" tIns="0" rIns="0" bIns="0"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baseline="0">
                <a:solidFill>
                  <a:srgbClr val="332B60"/>
                </a:solidFill>
                <a:latin typeface="Verdana" charset="0"/>
              </a:defRPr>
            </a:lvl1pPr>
          </a:lstStyle>
          <a:p>
            <a:pPr lvl="0"/>
            <a:r>
              <a:rPr lang="et-EE" dirty="0" err="1"/>
              <a:t>Edit</a:t>
            </a:r>
            <a:r>
              <a:rPr lang="et-EE" dirty="0"/>
              <a:t> </a:t>
            </a:r>
            <a:r>
              <a:rPr lang="et-EE" dirty="0" err="1"/>
              <a:t>the</a:t>
            </a:r>
            <a:r>
              <a:rPr lang="et-EE" dirty="0"/>
              <a:t> </a:t>
            </a:r>
            <a:r>
              <a:rPr lang="et-EE" dirty="0" err="1"/>
              <a:t>text</a:t>
            </a:r>
            <a:r>
              <a:rPr lang="et-EE" dirty="0"/>
              <a:t> </a:t>
            </a:r>
            <a:r>
              <a:rPr lang="et-EE" dirty="0" err="1"/>
              <a:t>slides</a:t>
            </a:r>
            <a:endParaRPr lang="et-EE" dirty="0"/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22" hasCustomPrompt="1"/>
          </p:nvPr>
        </p:nvSpPr>
        <p:spPr>
          <a:xfrm>
            <a:off x="2171701" y="1628776"/>
            <a:ext cx="4351338" cy="3336330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800">
                <a:solidFill>
                  <a:srgbClr val="332B60"/>
                </a:solidFill>
              </a:defRPr>
            </a:lvl1pPr>
          </a:lstStyle>
          <a:p>
            <a:pPr lvl="0"/>
            <a:r>
              <a:rPr lang="et-EE" noProof="0" dirty="0" err="1"/>
              <a:t>Click</a:t>
            </a:r>
            <a:r>
              <a:rPr lang="et-EE" noProof="0" dirty="0"/>
              <a:t> </a:t>
            </a:r>
            <a:r>
              <a:rPr lang="et-EE" noProof="0" dirty="0" err="1"/>
              <a:t>to</a:t>
            </a:r>
            <a:r>
              <a:rPr lang="et-EE" noProof="0" dirty="0"/>
              <a:t> </a:t>
            </a:r>
            <a:r>
              <a:rPr lang="et-EE" noProof="0" dirty="0" err="1"/>
              <a:t>add</a:t>
            </a:r>
            <a:r>
              <a:rPr lang="et-EE" noProof="0" dirty="0"/>
              <a:t> a </a:t>
            </a:r>
            <a:r>
              <a:rPr lang="et-EE" noProof="0" dirty="0" err="1"/>
              <a:t>diagram</a:t>
            </a:r>
            <a:endParaRPr lang="en-US" noProof="0" dirty="0"/>
          </a:p>
        </p:txBody>
      </p:sp>
      <p:sp>
        <p:nvSpPr>
          <p:cNvPr id="5" name="Chart Placeholder 4"/>
          <p:cNvSpPr>
            <a:spLocks noGrp="1"/>
          </p:cNvSpPr>
          <p:nvPr>
            <p:ph type="chart" sz="quarter" idx="23" hasCustomPrompt="1"/>
          </p:nvPr>
        </p:nvSpPr>
        <p:spPr>
          <a:xfrm>
            <a:off x="6888163" y="1628775"/>
            <a:ext cx="4248150" cy="3336331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800">
                <a:solidFill>
                  <a:srgbClr val="332B60"/>
                </a:solidFill>
              </a:defRPr>
            </a:lvl1pPr>
          </a:lstStyle>
          <a:p>
            <a:pPr lvl="0"/>
            <a:r>
              <a:rPr lang="et-EE" noProof="0" dirty="0" err="1"/>
              <a:t>Click</a:t>
            </a:r>
            <a:r>
              <a:rPr lang="et-EE" noProof="0" dirty="0"/>
              <a:t> </a:t>
            </a:r>
            <a:r>
              <a:rPr lang="et-EE" noProof="0" dirty="0" err="1"/>
              <a:t>to</a:t>
            </a:r>
            <a:r>
              <a:rPr lang="et-EE" noProof="0" dirty="0"/>
              <a:t> </a:t>
            </a:r>
            <a:r>
              <a:rPr lang="et-EE" noProof="0" dirty="0" err="1"/>
              <a:t>add</a:t>
            </a:r>
            <a:r>
              <a:rPr lang="et-EE" noProof="0" dirty="0"/>
              <a:t> a </a:t>
            </a:r>
            <a:r>
              <a:rPr lang="et-EE" noProof="0" dirty="0" err="1"/>
              <a:t>diagram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025743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lm pil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9"/>
          <p:cNvSpPr>
            <a:spLocks noGrp="1"/>
          </p:cNvSpPr>
          <p:nvPr>
            <p:ph type="pic" sz="quarter" idx="17" hasCustomPrompt="1"/>
          </p:nvPr>
        </p:nvSpPr>
        <p:spPr>
          <a:xfrm>
            <a:off x="2171700" y="549276"/>
            <a:ext cx="5109317" cy="5219700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800">
                <a:solidFill>
                  <a:srgbClr val="332B60"/>
                </a:solidFill>
              </a:defRPr>
            </a:lvl1pPr>
          </a:lstStyle>
          <a:p>
            <a:pPr lvl="0"/>
            <a:r>
              <a:rPr lang="et-EE" noProof="0" dirty="0" err="1"/>
              <a:t>Click</a:t>
            </a:r>
            <a:r>
              <a:rPr lang="et-EE" noProof="0" dirty="0"/>
              <a:t> </a:t>
            </a:r>
            <a:r>
              <a:rPr lang="et-EE" noProof="0" dirty="0" err="1"/>
              <a:t>to</a:t>
            </a:r>
            <a:r>
              <a:rPr lang="et-EE" noProof="0" dirty="0"/>
              <a:t> </a:t>
            </a:r>
            <a:r>
              <a:rPr lang="et-EE" noProof="0" dirty="0" err="1"/>
              <a:t>add</a:t>
            </a:r>
            <a:r>
              <a:rPr lang="et-EE" noProof="0" dirty="0"/>
              <a:t> a </a:t>
            </a:r>
            <a:r>
              <a:rPr lang="et-EE" noProof="0" dirty="0" err="1"/>
              <a:t>picture</a:t>
            </a:r>
            <a:endParaRPr lang="en-US" noProof="0" dirty="0"/>
          </a:p>
        </p:txBody>
      </p:sp>
      <p:sp>
        <p:nvSpPr>
          <p:cNvPr id="10" name="Picture Placeholder 19"/>
          <p:cNvSpPr>
            <a:spLocks noGrp="1"/>
          </p:cNvSpPr>
          <p:nvPr>
            <p:ph type="pic" sz="quarter" idx="19" hasCustomPrompt="1"/>
          </p:nvPr>
        </p:nvSpPr>
        <p:spPr>
          <a:xfrm>
            <a:off x="7511753" y="3459344"/>
            <a:ext cx="3624561" cy="2309631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800" baseline="0">
                <a:solidFill>
                  <a:srgbClr val="332B60"/>
                </a:solidFill>
              </a:defRPr>
            </a:lvl1pPr>
          </a:lstStyle>
          <a:p>
            <a:pPr lvl="0"/>
            <a:r>
              <a:rPr lang="et-EE" noProof="0" dirty="0" err="1"/>
              <a:t>Click</a:t>
            </a:r>
            <a:r>
              <a:rPr lang="et-EE" noProof="0" dirty="0"/>
              <a:t> </a:t>
            </a:r>
            <a:r>
              <a:rPr lang="et-EE" noProof="0" dirty="0" err="1"/>
              <a:t>to</a:t>
            </a:r>
            <a:r>
              <a:rPr lang="et-EE" noProof="0" dirty="0"/>
              <a:t> </a:t>
            </a:r>
            <a:r>
              <a:rPr lang="et-EE" noProof="0" dirty="0" err="1"/>
              <a:t>add</a:t>
            </a:r>
            <a:r>
              <a:rPr lang="et-EE" noProof="0" dirty="0"/>
              <a:t> a </a:t>
            </a:r>
            <a:r>
              <a:rPr lang="et-EE" noProof="0" dirty="0" err="1"/>
              <a:t>picture</a:t>
            </a:r>
            <a:endParaRPr lang="en-US" noProof="0" dirty="0"/>
          </a:p>
        </p:txBody>
      </p:sp>
      <p:sp>
        <p:nvSpPr>
          <p:cNvPr id="11" name="Picture Placeholder 19"/>
          <p:cNvSpPr>
            <a:spLocks noGrp="1"/>
          </p:cNvSpPr>
          <p:nvPr>
            <p:ph type="pic" sz="quarter" idx="20" hasCustomPrompt="1"/>
          </p:nvPr>
        </p:nvSpPr>
        <p:spPr>
          <a:xfrm>
            <a:off x="7511753" y="549275"/>
            <a:ext cx="3624561" cy="2709564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800">
                <a:solidFill>
                  <a:srgbClr val="332B60"/>
                </a:solidFill>
              </a:defRPr>
            </a:lvl1pPr>
          </a:lstStyle>
          <a:p>
            <a:pPr lvl="0"/>
            <a:r>
              <a:rPr lang="et-EE" noProof="0" dirty="0" err="1"/>
              <a:t>Click</a:t>
            </a:r>
            <a:r>
              <a:rPr lang="et-EE" noProof="0" dirty="0"/>
              <a:t> </a:t>
            </a:r>
            <a:r>
              <a:rPr lang="et-EE" noProof="0" dirty="0" err="1"/>
              <a:t>to</a:t>
            </a:r>
            <a:r>
              <a:rPr lang="et-EE" noProof="0" dirty="0"/>
              <a:t> </a:t>
            </a:r>
            <a:r>
              <a:rPr lang="et-EE" noProof="0" dirty="0" err="1"/>
              <a:t>add</a:t>
            </a:r>
            <a:r>
              <a:rPr lang="et-EE" noProof="0" dirty="0"/>
              <a:t> a </a:t>
            </a:r>
            <a:r>
              <a:rPr lang="et-EE" noProof="0" dirty="0" err="1"/>
              <a:t>picture</a:t>
            </a:r>
            <a:endParaRPr lang="en-US" noProof="0" dirty="0"/>
          </a:p>
        </p:txBody>
      </p:sp>
      <p:cxnSp>
        <p:nvCxnSpPr>
          <p:cNvPr id="6" name="Straight Connector 8"/>
          <p:cNvCxnSpPr/>
          <p:nvPr userDrawn="1"/>
        </p:nvCxnSpPr>
        <p:spPr>
          <a:xfrm>
            <a:off x="1698624" y="5775158"/>
            <a:ext cx="0" cy="57008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"/>
          <p:cNvSpPr txBox="1">
            <a:spLocks/>
          </p:cNvSpPr>
          <p:nvPr userDrawn="1"/>
        </p:nvSpPr>
        <p:spPr>
          <a:xfrm>
            <a:off x="1836653" y="5972632"/>
            <a:ext cx="3320138" cy="175132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200" b="1" i="0" kern="1200" cap="all" baseline="0">
                <a:solidFill>
                  <a:schemeClr val="accent2"/>
                </a:solidFill>
                <a:latin typeface="Verdana" charset="0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t-EE" altLang="en-US" sz="1200" b="0" dirty="0"/>
              <a:t>TALLINN UNIVERSITY OF TECHNOLOGY</a:t>
            </a:r>
            <a:endParaRPr lang="en-US" altLang="en-US" sz="1200" b="0" dirty="0"/>
          </a:p>
        </p:txBody>
      </p:sp>
    </p:spTree>
    <p:extLst>
      <p:ext uri="{BB962C8B-B14F-4D97-AF65-F5344CB8AC3E}">
        <p14:creationId xmlns:p14="http://schemas.microsoft.com/office/powerpoint/2010/main" val="21815779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79425" y="551545"/>
            <a:ext cx="10656888" cy="836666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200" b="1" i="0" cap="all" baseline="0">
                <a:solidFill>
                  <a:srgbClr val="332B60"/>
                </a:solidFill>
                <a:latin typeface="Verdana" charset="0"/>
              </a:defRPr>
            </a:lvl1pPr>
            <a:lvl2pPr>
              <a:defRPr sz="2500" b="1" i="0"/>
            </a:lvl2pPr>
          </a:lstStyle>
          <a:p>
            <a:pPr lvl="0"/>
            <a:r>
              <a:rPr lang="en-US" dirty="0"/>
              <a:t>Presentation title on </a:t>
            </a:r>
          </a:p>
          <a:p>
            <a:pPr lvl="0"/>
            <a:r>
              <a:rPr lang="en-US" dirty="0"/>
              <a:t>two lines if necessary</a:t>
            </a:r>
          </a:p>
        </p:txBody>
      </p:sp>
      <p:sp>
        <p:nvSpPr>
          <p:cNvPr id="7" name="Table Placeholder 6"/>
          <p:cNvSpPr>
            <a:spLocks noGrp="1"/>
          </p:cNvSpPr>
          <p:nvPr>
            <p:ph type="tbl" sz="quarter" idx="23"/>
          </p:nvPr>
        </p:nvSpPr>
        <p:spPr>
          <a:xfrm>
            <a:off x="2171700" y="1628776"/>
            <a:ext cx="8964613" cy="4140200"/>
          </a:xfrm>
          <a:prstGeom prst="rect">
            <a:avLst/>
          </a:prstGeom>
        </p:spPr>
        <p:txBody>
          <a:bodyPr/>
          <a:lstStyle>
            <a:lvl1pPr>
              <a:defRPr sz="1800" baseline="0">
                <a:solidFill>
                  <a:schemeClr val="bg1"/>
                </a:solidFill>
                <a:latin typeface="Verdana" charset="0"/>
              </a:defRPr>
            </a:lvl1pPr>
          </a:lstStyle>
          <a:p>
            <a:pPr lvl="0"/>
            <a:r>
              <a:rPr lang="et-EE" noProof="0" dirty="0"/>
              <a:t>Tabeli lisamiseks klõpsake ikooni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9913433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lt 3"/>
          <p:cNvPicPr>
            <a:picLocks noChangeAspect="1"/>
          </p:cNvPicPr>
          <p:nvPr userDrawn="1"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35" t="19052" r="15651" b="26172"/>
          <a:stretch/>
        </p:blipFill>
        <p:spPr>
          <a:xfrm>
            <a:off x="462334" y="5732251"/>
            <a:ext cx="1085205" cy="648000"/>
          </a:xfrm>
          <a:prstGeom prst="rect">
            <a:avLst/>
          </a:prstGeom>
        </p:spPr>
      </p:pic>
      <p:sp>
        <p:nvSpPr>
          <p:cNvPr id="3" name="Title Placeholder 2">
            <a:extLst>
              <a:ext uri="{FF2B5EF4-FFF2-40B4-BE49-F238E27FC236}">
                <a16:creationId xmlns:a16="http://schemas.microsoft.com/office/drawing/2014/main" id="{5E0AB993-4BFC-4F9E-97E1-F2FF3173D0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56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/>
              <a:t>P</a:t>
            </a:r>
            <a:r>
              <a:rPr lang="et-EE" dirty="0"/>
              <a:t>RESENTATION TITLE </a:t>
            </a:r>
            <a:br>
              <a:rPr lang="et-EE" dirty="0"/>
            </a:br>
            <a:r>
              <a:rPr lang="et-EE" dirty="0"/>
              <a:t>ON TWO LINES IF NECESSARY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6043F4D-4C1B-412C-914B-5B86DDA7F6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496291"/>
            <a:ext cx="10515600" cy="40273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buClr>
                <a:srgbClr val="E4067E"/>
              </a:buClr>
            </a:pPr>
            <a:r>
              <a:rPr lang="en-US" altLang="en-US" sz="1800" dirty="0" err="1">
                <a:solidFill>
                  <a:srgbClr val="332B60"/>
                </a:solidFill>
                <a:latin typeface="+mn-lt"/>
              </a:rPr>
              <a:t>Vivamus</a:t>
            </a:r>
            <a:r>
              <a:rPr lang="en-US" altLang="en-US" sz="1800" dirty="0">
                <a:solidFill>
                  <a:srgbClr val="332B60"/>
                </a:solidFill>
                <a:latin typeface="+mn-lt"/>
              </a:rPr>
              <a:t> </a:t>
            </a:r>
            <a:r>
              <a:rPr lang="en-US" altLang="en-US" sz="1800" dirty="0" err="1">
                <a:solidFill>
                  <a:srgbClr val="332B60"/>
                </a:solidFill>
                <a:latin typeface="+mn-lt"/>
              </a:rPr>
              <a:t>hendrerit</a:t>
            </a:r>
            <a:r>
              <a:rPr lang="en-US" altLang="en-US" sz="1800" dirty="0">
                <a:solidFill>
                  <a:srgbClr val="332B60"/>
                </a:solidFill>
                <a:latin typeface="+mn-lt"/>
              </a:rPr>
              <a:t>. </a:t>
            </a:r>
            <a:r>
              <a:rPr lang="en-US" altLang="en-US" sz="1800" dirty="0" err="1">
                <a:solidFill>
                  <a:srgbClr val="332B60"/>
                </a:solidFill>
                <a:latin typeface="+mn-lt"/>
              </a:rPr>
              <a:t>Proin</a:t>
            </a:r>
            <a:r>
              <a:rPr lang="en-US" altLang="en-US" sz="1800" dirty="0">
                <a:solidFill>
                  <a:srgbClr val="332B60"/>
                </a:solidFill>
                <a:latin typeface="+mn-lt"/>
              </a:rPr>
              <a:t> </a:t>
            </a:r>
            <a:r>
              <a:rPr lang="en-US" altLang="en-US" sz="1800" dirty="0" err="1">
                <a:solidFill>
                  <a:srgbClr val="332B60"/>
                </a:solidFill>
                <a:latin typeface="+mn-lt"/>
              </a:rPr>
              <a:t>dapibus</a:t>
            </a:r>
            <a:r>
              <a:rPr lang="en-US" altLang="en-US" sz="1800" dirty="0">
                <a:solidFill>
                  <a:srgbClr val="332B60"/>
                </a:solidFill>
                <a:latin typeface="+mn-lt"/>
              </a:rPr>
              <a:t>. </a:t>
            </a:r>
            <a:r>
              <a:rPr lang="en-US" altLang="en-US" sz="1800" dirty="0" err="1">
                <a:solidFill>
                  <a:srgbClr val="332B60"/>
                </a:solidFill>
                <a:latin typeface="+mn-lt"/>
              </a:rPr>
              <a:t>Praesent</a:t>
            </a:r>
            <a:r>
              <a:rPr lang="en-US" altLang="en-US" sz="1800" dirty="0">
                <a:solidFill>
                  <a:srgbClr val="332B60"/>
                </a:solidFill>
                <a:latin typeface="+mn-lt"/>
              </a:rPr>
              <a:t> </a:t>
            </a:r>
            <a:r>
              <a:rPr lang="en-US" altLang="en-US" sz="1800" dirty="0" err="1">
                <a:solidFill>
                  <a:srgbClr val="332B60"/>
                </a:solidFill>
                <a:latin typeface="+mn-lt"/>
              </a:rPr>
              <a:t>ultrice</a:t>
            </a:r>
            <a:r>
              <a:rPr lang="en-US" altLang="en-US" sz="1800" dirty="0">
                <a:solidFill>
                  <a:srgbClr val="332B60"/>
                </a:solidFill>
                <a:latin typeface="+mn-lt"/>
              </a:rPr>
              <a:t> </a:t>
            </a:r>
            <a:r>
              <a:rPr lang="en-US" altLang="en-US" sz="1800" dirty="0" err="1">
                <a:solidFill>
                  <a:srgbClr val="332B60"/>
                </a:solidFill>
                <a:latin typeface="+mn-lt"/>
              </a:rPr>
              <a:t>ces</a:t>
            </a:r>
            <a:r>
              <a:rPr lang="en-US" altLang="en-US" sz="1800" dirty="0">
                <a:solidFill>
                  <a:srgbClr val="332B60"/>
                </a:solidFill>
                <a:latin typeface="+mn-lt"/>
              </a:rPr>
              <a:t> </a:t>
            </a:r>
            <a:r>
              <a:rPr lang="en-US" altLang="en-US" sz="1800" dirty="0" err="1">
                <a:solidFill>
                  <a:srgbClr val="332B60"/>
                </a:solidFill>
                <a:latin typeface="+mn-lt"/>
              </a:rPr>
              <a:t>nulla</a:t>
            </a:r>
            <a:r>
              <a:rPr lang="en-US" altLang="en-US" sz="1800" dirty="0">
                <a:solidFill>
                  <a:srgbClr val="332B60"/>
                </a:solidFill>
                <a:latin typeface="+mn-lt"/>
              </a:rPr>
              <a:t> sit </a:t>
            </a:r>
            <a:r>
              <a:rPr lang="en-US" altLang="en-US" sz="1800" dirty="0" err="1">
                <a:solidFill>
                  <a:srgbClr val="332B60"/>
                </a:solidFill>
                <a:latin typeface="+mn-lt"/>
              </a:rPr>
              <a:t>amet</a:t>
            </a:r>
            <a:r>
              <a:rPr lang="en-US" altLang="en-US" sz="1800" dirty="0">
                <a:solidFill>
                  <a:srgbClr val="332B60"/>
                </a:solidFill>
                <a:latin typeface="+mn-lt"/>
              </a:rPr>
              <a:t> </a:t>
            </a:r>
            <a:r>
              <a:rPr lang="en-US" altLang="en-US" sz="1800" dirty="0" err="1">
                <a:solidFill>
                  <a:srgbClr val="332B60"/>
                </a:solidFill>
                <a:latin typeface="+mn-lt"/>
              </a:rPr>
              <a:t>lacus</a:t>
            </a:r>
            <a:r>
              <a:rPr lang="en-US" altLang="en-US" sz="1800" dirty="0">
                <a:solidFill>
                  <a:srgbClr val="332B60"/>
                </a:solidFill>
                <a:latin typeface="+mn-lt"/>
              </a:rPr>
              <a:t>.</a:t>
            </a:r>
          </a:p>
          <a:p>
            <a:pPr lvl="1">
              <a:buClr>
                <a:srgbClr val="E4067E"/>
              </a:buClr>
              <a:buFont typeface="Wingdings" panose="05000000000000000000" pitchFamily="2" charset="2"/>
              <a:buChar char="§"/>
            </a:pPr>
            <a:r>
              <a:rPr lang="en-US" altLang="en-US" sz="1800" dirty="0" err="1">
                <a:solidFill>
                  <a:srgbClr val="332B60"/>
                </a:solidFill>
              </a:rPr>
              <a:t>Ut</a:t>
            </a:r>
            <a:r>
              <a:rPr lang="en-US" altLang="en-US" sz="1800" dirty="0">
                <a:solidFill>
                  <a:srgbClr val="332B60"/>
                </a:solidFill>
              </a:rPr>
              <a:t> vitae </a:t>
            </a:r>
            <a:r>
              <a:rPr lang="en-US" altLang="en-US" sz="1800" dirty="0" err="1">
                <a:solidFill>
                  <a:srgbClr val="332B60"/>
                </a:solidFill>
              </a:rPr>
              <a:t>nunc</a:t>
            </a:r>
            <a:r>
              <a:rPr lang="en-US" altLang="en-US" sz="1800" dirty="0">
                <a:solidFill>
                  <a:srgbClr val="332B60"/>
                </a:solidFill>
              </a:rPr>
              <a:t> non </a:t>
            </a:r>
            <a:r>
              <a:rPr lang="en-US" altLang="en-US" sz="1800" dirty="0" err="1">
                <a:solidFill>
                  <a:srgbClr val="332B60"/>
                </a:solidFill>
              </a:rPr>
              <a:t>pede</a:t>
            </a:r>
            <a:r>
              <a:rPr lang="en-US" altLang="en-US" sz="1800" dirty="0">
                <a:solidFill>
                  <a:srgbClr val="332B60"/>
                </a:solidFill>
              </a:rPr>
              <a:t> </a:t>
            </a:r>
            <a:r>
              <a:rPr lang="en-US" altLang="en-US" sz="1800" dirty="0" err="1">
                <a:solidFill>
                  <a:srgbClr val="332B60"/>
                </a:solidFill>
              </a:rPr>
              <a:t>tristique</a:t>
            </a:r>
            <a:r>
              <a:rPr lang="en-US" altLang="en-US" sz="1800" dirty="0">
                <a:solidFill>
                  <a:srgbClr val="332B60"/>
                </a:solidFill>
              </a:rPr>
              <a:t> </a:t>
            </a:r>
            <a:r>
              <a:rPr lang="en-US" altLang="en-US" sz="1800" dirty="0" err="1">
                <a:solidFill>
                  <a:srgbClr val="332B60"/>
                </a:solidFill>
              </a:rPr>
              <a:t>sagittis</a:t>
            </a:r>
            <a:r>
              <a:rPr lang="en-US" altLang="en-US" sz="1800" dirty="0">
                <a:solidFill>
                  <a:srgbClr val="332B60"/>
                </a:solidFill>
              </a:rPr>
              <a:t>. </a:t>
            </a:r>
            <a:r>
              <a:rPr lang="en-US" altLang="en-US" sz="1800" dirty="0" err="1">
                <a:solidFill>
                  <a:srgbClr val="332B60"/>
                </a:solidFill>
              </a:rPr>
              <a:t>Aliquam</a:t>
            </a:r>
            <a:r>
              <a:rPr lang="en-US" altLang="en-US" sz="1800" dirty="0">
                <a:solidFill>
                  <a:srgbClr val="332B60"/>
                </a:solidFill>
              </a:rPr>
              <a:t> </a:t>
            </a:r>
            <a:r>
              <a:rPr lang="en-US" altLang="en-US" sz="1800" dirty="0" err="1">
                <a:solidFill>
                  <a:srgbClr val="332B60"/>
                </a:solidFill>
              </a:rPr>
              <a:t>imperdiet</a:t>
            </a:r>
            <a:r>
              <a:rPr lang="en-US" altLang="en-US" sz="1800" dirty="0">
                <a:solidFill>
                  <a:srgbClr val="332B60"/>
                </a:solidFill>
              </a:rPr>
              <a:t> </a:t>
            </a:r>
            <a:r>
              <a:rPr lang="en-US" altLang="en-US" sz="1800" dirty="0" err="1">
                <a:solidFill>
                  <a:srgbClr val="332B60"/>
                </a:solidFill>
              </a:rPr>
              <a:t>elit</a:t>
            </a:r>
            <a:r>
              <a:rPr lang="en-US" altLang="en-US" sz="1800" dirty="0">
                <a:solidFill>
                  <a:srgbClr val="332B60"/>
                </a:solidFill>
              </a:rPr>
              <a:t> </a:t>
            </a:r>
            <a:r>
              <a:rPr lang="en-US" altLang="en-US" sz="1800" dirty="0" err="1">
                <a:solidFill>
                  <a:srgbClr val="332B60"/>
                </a:solidFill>
              </a:rPr>
              <a:t>vel</a:t>
            </a:r>
            <a:r>
              <a:rPr lang="en-US" altLang="en-US" sz="1800" dirty="0">
                <a:solidFill>
                  <a:srgbClr val="332B60"/>
                </a:solidFill>
              </a:rPr>
              <a:t> </a:t>
            </a:r>
            <a:r>
              <a:rPr lang="en-US" altLang="en-US" sz="1800" dirty="0" err="1">
                <a:solidFill>
                  <a:srgbClr val="332B60"/>
                </a:solidFill>
              </a:rPr>
              <a:t>justo</a:t>
            </a:r>
            <a:r>
              <a:rPr lang="en-US" altLang="en-US" sz="1800" dirty="0">
                <a:solidFill>
                  <a:srgbClr val="332B60"/>
                </a:solidFill>
              </a:rPr>
              <a:t>. </a:t>
            </a:r>
          </a:p>
          <a:p>
            <a:pPr lvl="2">
              <a:buClr>
                <a:srgbClr val="E4067E"/>
              </a:buClr>
              <a:buFont typeface="Wingdings" panose="05000000000000000000" pitchFamily="2" charset="2"/>
              <a:buChar char="§"/>
            </a:pPr>
            <a:r>
              <a:rPr lang="en-US" altLang="en-US" sz="1800" dirty="0" err="1">
                <a:solidFill>
                  <a:srgbClr val="332B60"/>
                </a:solidFill>
              </a:rPr>
              <a:t>Quisque</a:t>
            </a:r>
            <a:r>
              <a:rPr lang="en-US" altLang="en-US" sz="1800" dirty="0">
                <a:solidFill>
                  <a:srgbClr val="332B60"/>
                </a:solidFill>
              </a:rPr>
              <a:t> </a:t>
            </a:r>
            <a:r>
              <a:rPr lang="en-US" altLang="en-US" sz="1800" dirty="0" err="1">
                <a:solidFill>
                  <a:srgbClr val="332B60"/>
                </a:solidFill>
              </a:rPr>
              <a:t>porttitor</a:t>
            </a:r>
            <a:r>
              <a:rPr lang="en-US" altLang="en-US" sz="1800" dirty="0">
                <a:solidFill>
                  <a:srgbClr val="332B60"/>
                </a:solidFill>
              </a:rPr>
              <a:t> </a:t>
            </a:r>
            <a:r>
              <a:rPr lang="en-US" altLang="en-US" sz="1800" dirty="0" err="1">
                <a:solidFill>
                  <a:srgbClr val="332B60"/>
                </a:solidFill>
              </a:rPr>
              <a:t>imperiandiet</a:t>
            </a:r>
            <a:r>
              <a:rPr lang="en-US" altLang="en-US" sz="1800" dirty="0">
                <a:solidFill>
                  <a:srgbClr val="332B60"/>
                </a:solidFill>
              </a:rPr>
              <a:t> qua.</a:t>
            </a:r>
          </a:p>
          <a:p>
            <a:pPr lvl="3">
              <a:buClr>
                <a:srgbClr val="E4067E"/>
              </a:buClr>
              <a:buFont typeface="Wingdings" panose="05000000000000000000" pitchFamily="2" charset="2"/>
              <a:buChar char="§"/>
            </a:pPr>
            <a:r>
              <a:rPr lang="en-US" altLang="en-US" dirty="0" err="1">
                <a:solidFill>
                  <a:srgbClr val="332B60"/>
                </a:solidFill>
              </a:rPr>
              <a:t>Phasellus</a:t>
            </a:r>
            <a:r>
              <a:rPr lang="en-US" altLang="en-US" dirty="0">
                <a:solidFill>
                  <a:srgbClr val="332B60"/>
                </a:solidFill>
              </a:rPr>
              <a:t> </a:t>
            </a:r>
            <a:r>
              <a:rPr lang="en-US" altLang="en-US" dirty="0" err="1">
                <a:solidFill>
                  <a:srgbClr val="332B60"/>
                </a:solidFill>
              </a:rPr>
              <a:t>vel</a:t>
            </a:r>
            <a:r>
              <a:rPr lang="en-US" altLang="en-US" dirty="0">
                <a:solidFill>
                  <a:srgbClr val="332B60"/>
                </a:solidFill>
              </a:rPr>
              <a:t> </a:t>
            </a:r>
            <a:r>
              <a:rPr lang="en-US" altLang="en-US" dirty="0" err="1">
                <a:solidFill>
                  <a:srgbClr val="332B60"/>
                </a:solidFill>
              </a:rPr>
              <a:t>lectus</a:t>
            </a:r>
            <a:r>
              <a:rPr lang="en-US" altLang="en-US" dirty="0">
                <a:solidFill>
                  <a:srgbClr val="332B60"/>
                </a:solidFill>
              </a:rPr>
              <a:t> at </a:t>
            </a:r>
            <a:r>
              <a:rPr lang="en-US" altLang="en-US" dirty="0" err="1">
                <a:solidFill>
                  <a:srgbClr val="332B60"/>
                </a:solidFill>
              </a:rPr>
              <a:t>orci</a:t>
            </a:r>
            <a:r>
              <a:rPr lang="en-US" altLang="en-US" dirty="0">
                <a:solidFill>
                  <a:srgbClr val="332B60"/>
                </a:solidFill>
              </a:rPr>
              <a:t> </a:t>
            </a:r>
            <a:r>
              <a:rPr lang="en-US" altLang="en-US" dirty="0" err="1">
                <a:solidFill>
                  <a:srgbClr val="332B60"/>
                </a:solidFill>
              </a:rPr>
              <a:t>ornare</a:t>
            </a:r>
            <a:r>
              <a:rPr lang="en-US" altLang="en-US" dirty="0">
                <a:solidFill>
                  <a:srgbClr val="332B60"/>
                </a:solidFill>
              </a:rPr>
              <a:t> </a:t>
            </a:r>
            <a:r>
              <a:rPr lang="en-US" altLang="en-US" dirty="0" err="1">
                <a:solidFill>
                  <a:srgbClr val="332B60"/>
                </a:solidFill>
              </a:rPr>
              <a:t>ultrices</a:t>
            </a:r>
            <a:r>
              <a:rPr lang="en-US" altLang="en-US" dirty="0">
                <a:solidFill>
                  <a:srgbClr val="332B60"/>
                </a:solidFill>
              </a:rPr>
              <a:t>. Viva </a:t>
            </a:r>
            <a:r>
              <a:rPr lang="en-US" altLang="en-US" dirty="0" err="1">
                <a:solidFill>
                  <a:srgbClr val="332B60"/>
                </a:solidFill>
              </a:rPr>
              <a:t>etmus</a:t>
            </a:r>
            <a:r>
              <a:rPr lang="en-US" altLang="en-US" dirty="0">
                <a:solidFill>
                  <a:srgbClr val="332B60"/>
                </a:solidFill>
              </a:rPr>
              <a:t> </a:t>
            </a:r>
            <a:r>
              <a:rPr lang="en-US" altLang="en-US" dirty="0" err="1">
                <a:solidFill>
                  <a:srgbClr val="332B60"/>
                </a:solidFill>
              </a:rPr>
              <a:t>justo</a:t>
            </a:r>
            <a:r>
              <a:rPr lang="en-US" altLang="en-US" dirty="0">
                <a:solidFill>
                  <a:srgbClr val="332B60"/>
                </a:solidFill>
              </a:rPr>
              <a:t> </a:t>
            </a:r>
            <a:r>
              <a:rPr lang="en-US" altLang="en-US" dirty="0" err="1">
                <a:solidFill>
                  <a:srgbClr val="332B60"/>
                </a:solidFill>
              </a:rPr>
              <a:t>est</a:t>
            </a:r>
            <a:r>
              <a:rPr lang="en-US" altLang="en-US" dirty="0">
                <a:solidFill>
                  <a:srgbClr val="332B60"/>
                </a:solidFill>
              </a:rPr>
              <a:t>, </a:t>
            </a:r>
            <a:r>
              <a:rPr lang="en-US" altLang="en-US" dirty="0" err="1">
                <a:solidFill>
                  <a:srgbClr val="332B60"/>
                </a:solidFill>
              </a:rPr>
              <a:t>vulputate</a:t>
            </a:r>
            <a:r>
              <a:rPr lang="en-US" altLang="en-US" dirty="0">
                <a:solidFill>
                  <a:srgbClr val="332B60"/>
                </a:solidFill>
              </a:rPr>
              <a:t> </a:t>
            </a:r>
            <a:r>
              <a:rPr lang="en-US" altLang="en-US" dirty="0" err="1">
                <a:solidFill>
                  <a:srgbClr val="332B60"/>
                </a:solidFill>
              </a:rPr>
              <a:t>eu</a:t>
            </a:r>
            <a:r>
              <a:rPr lang="et-EE" altLang="en-US" dirty="0">
                <a:solidFill>
                  <a:srgbClr val="332B60"/>
                </a:solidFill>
              </a:rPr>
              <a:t>.</a:t>
            </a:r>
          </a:p>
          <a:p>
            <a:pPr lvl="4">
              <a:buClr>
                <a:srgbClr val="E4067E"/>
              </a:buClr>
              <a:buFont typeface="Wingdings" panose="05000000000000000000" pitchFamily="2" charset="2"/>
              <a:buChar char="§"/>
            </a:pPr>
            <a:r>
              <a:rPr lang="en-US" altLang="en-US" dirty="0" err="1">
                <a:solidFill>
                  <a:srgbClr val="332B60"/>
                </a:solidFill>
              </a:rPr>
              <a:t>Phasellus</a:t>
            </a:r>
            <a:r>
              <a:rPr lang="en-US" altLang="en-US" dirty="0">
                <a:solidFill>
                  <a:srgbClr val="332B60"/>
                </a:solidFill>
              </a:rPr>
              <a:t> </a:t>
            </a:r>
            <a:r>
              <a:rPr lang="en-US" altLang="en-US" dirty="0" err="1">
                <a:solidFill>
                  <a:srgbClr val="332B60"/>
                </a:solidFill>
              </a:rPr>
              <a:t>vel</a:t>
            </a:r>
            <a:r>
              <a:rPr lang="en-US" altLang="en-US" dirty="0">
                <a:solidFill>
                  <a:srgbClr val="332B60"/>
                </a:solidFill>
              </a:rPr>
              <a:t> </a:t>
            </a:r>
            <a:r>
              <a:rPr lang="en-US" altLang="en-US" dirty="0" err="1">
                <a:solidFill>
                  <a:srgbClr val="332B60"/>
                </a:solidFill>
              </a:rPr>
              <a:t>lectus</a:t>
            </a:r>
            <a:r>
              <a:rPr lang="en-US" altLang="en-US" dirty="0">
                <a:solidFill>
                  <a:srgbClr val="332B60"/>
                </a:solidFill>
              </a:rPr>
              <a:t> at </a:t>
            </a:r>
            <a:r>
              <a:rPr lang="en-US" altLang="en-US" dirty="0" err="1">
                <a:solidFill>
                  <a:srgbClr val="332B60"/>
                </a:solidFill>
              </a:rPr>
              <a:t>orci</a:t>
            </a:r>
            <a:r>
              <a:rPr lang="en-US" altLang="en-US" dirty="0">
                <a:solidFill>
                  <a:srgbClr val="332B60"/>
                </a:solidFill>
              </a:rPr>
              <a:t> </a:t>
            </a:r>
            <a:r>
              <a:rPr lang="en-US" altLang="en-US" dirty="0" err="1">
                <a:solidFill>
                  <a:srgbClr val="332B60"/>
                </a:solidFill>
              </a:rPr>
              <a:t>ornare</a:t>
            </a:r>
            <a:r>
              <a:rPr lang="en-US" altLang="en-US" dirty="0">
                <a:solidFill>
                  <a:srgbClr val="332B60"/>
                </a:solidFill>
              </a:rPr>
              <a:t> </a:t>
            </a:r>
            <a:r>
              <a:rPr lang="en-US" altLang="en-US" dirty="0" err="1">
                <a:solidFill>
                  <a:srgbClr val="332B60"/>
                </a:solidFill>
              </a:rPr>
              <a:t>ultrices</a:t>
            </a:r>
            <a:r>
              <a:rPr lang="en-US" altLang="en-US" dirty="0">
                <a:solidFill>
                  <a:srgbClr val="332B60"/>
                </a:solidFill>
              </a:rPr>
              <a:t>. Viva </a:t>
            </a:r>
            <a:r>
              <a:rPr lang="en-US" altLang="en-US" dirty="0" err="1">
                <a:solidFill>
                  <a:srgbClr val="332B60"/>
                </a:solidFill>
              </a:rPr>
              <a:t>etmus</a:t>
            </a:r>
            <a:r>
              <a:rPr lang="en-US" altLang="en-US" dirty="0">
                <a:solidFill>
                  <a:srgbClr val="332B60"/>
                </a:solidFill>
              </a:rPr>
              <a:t> </a:t>
            </a:r>
            <a:r>
              <a:rPr lang="en-US" altLang="en-US" dirty="0" err="1">
                <a:solidFill>
                  <a:srgbClr val="332B60"/>
                </a:solidFill>
              </a:rPr>
              <a:t>justo</a:t>
            </a:r>
            <a:r>
              <a:rPr lang="en-US" altLang="en-US" dirty="0">
                <a:solidFill>
                  <a:srgbClr val="332B60"/>
                </a:solidFill>
              </a:rPr>
              <a:t> </a:t>
            </a:r>
            <a:r>
              <a:rPr lang="en-US" altLang="en-US" dirty="0" err="1">
                <a:solidFill>
                  <a:srgbClr val="332B60"/>
                </a:solidFill>
              </a:rPr>
              <a:t>est</a:t>
            </a:r>
            <a:r>
              <a:rPr lang="en-US" altLang="en-US" dirty="0">
                <a:solidFill>
                  <a:srgbClr val="332B60"/>
                </a:solidFill>
              </a:rPr>
              <a:t>, </a:t>
            </a:r>
            <a:r>
              <a:rPr lang="en-US" altLang="en-US" dirty="0" err="1">
                <a:solidFill>
                  <a:srgbClr val="332B60"/>
                </a:solidFill>
              </a:rPr>
              <a:t>vulputate</a:t>
            </a:r>
            <a:r>
              <a:rPr lang="en-US" altLang="en-US" dirty="0">
                <a:solidFill>
                  <a:srgbClr val="332B60"/>
                </a:solidFill>
              </a:rPr>
              <a:t> </a:t>
            </a:r>
            <a:r>
              <a:rPr lang="en-US" altLang="en-US" dirty="0" err="1">
                <a:solidFill>
                  <a:srgbClr val="332B60"/>
                </a:solidFill>
              </a:rPr>
              <a:t>eu</a:t>
            </a:r>
            <a:r>
              <a:rPr lang="et-EE" altLang="en-US" dirty="0">
                <a:solidFill>
                  <a:srgbClr val="332B60"/>
                </a:solidFill>
              </a:rPr>
              <a:t>.</a:t>
            </a:r>
          </a:p>
          <a:p>
            <a:pPr lvl="5">
              <a:buClr>
                <a:srgbClr val="E4067E"/>
              </a:buClr>
              <a:buFont typeface="Wingdings" panose="05000000000000000000" pitchFamily="2" charset="2"/>
              <a:buChar char="§"/>
            </a:pPr>
            <a:r>
              <a:rPr lang="en-US" altLang="en-US" dirty="0" err="1">
                <a:solidFill>
                  <a:srgbClr val="332B60"/>
                </a:solidFill>
              </a:rPr>
              <a:t>Phasellus</a:t>
            </a:r>
            <a:r>
              <a:rPr lang="en-US" altLang="en-US" dirty="0">
                <a:solidFill>
                  <a:srgbClr val="332B60"/>
                </a:solidFill>
              </a:rPr>
              <a:t> </a:t>
            </a:r>
            <a:r>
              <a:rPr lang="en-US" altLang="en-US" dirty="0" err="1">
                <a:solidFill>
                  <a:srgbClr val="332B60"/>
                </a:solidFill>
              </a:rPr>
              <a:t>vel</a:t>
            </a:r>
            <a:r>
              <a:rPr lang="en-US" altLang="en-US" dirty="0">
                <a:solidFill>
                  <a:srgbClr val="332B60"/>
                </a:solidFill>
              </a:rPr>
              <a:t> </a:t>
            </a:r>
            <a:r>
              <a:rPr lang="en-US" altLang="en-US" dirty="0" err="1">
                <a:solidFill>
                  <a:srgbClr val="332B60"/>
                </a:solidFill>
              </a:rPr>
              <a:t>lectus</a:t>
            </a:r>
            <a:r>
              <a:rPr lang="en-US" altLang="en-US" dirty="0">
                <a:solidFill>
                  <a:srgbClr val="332B60"/>
                </a:solidFill>
              </a:rPr>
              <a:t> at </a:t>
            </a:r>
            <a:r>
              <a:rPr lang="en-US" altLang="en-US" dirty="0" err="1">
                <a:solidFill>
                  <a:srgbClr val="332B60"/>
                </a:solidFill>
              </a:rPr>
              <a:t>orci</a:t>
            </a:r>
            <a:r>
              <a:rPr lang="en-US" altLang="en-US" dirty="0">
                <a:solidFill>
                  <a:srgbClr val="332B60"/>
                </a:solidFill>
              </a:rPr>
              <a:t> </a:t>
            </a:r>
            <a:r>
              <a:rPr lang="en-US" altLang="en-US" dirty="0" err="1">
                <a:solidFill>
                  <a:srgbClr val="332B60"/>
                </a:solidFill>
              </a:rPr>
              <a:t>ornare</a:t>
            </a:r>
            <a:r>
              <a:rPr lang="en-US" altLang="en-US" dirty="0">
                <a:solidFill>
                  <a:srgbClr val="332B60"/>
                </a:solidFill>
              </a:rPr>
              <a:t> </a:t>
            </a:r>
            <a:r>
              <a:rPr lang="en-US" altLang="en-US" dirty="0" err="1">
                <a:solidFill>
                  <a:srgbClr val="332B60"/>
                </a:solidFill>
              </a:rPr>
              <a:t>ultrices</a:t>
            </a:r>
            <a:r>
              <a:rPr lang="en-US" altLang="en-US" dirty="0">
                <a:solidFill>
                  <a:srgbClr val="332B60"/>
                </a:solidFill>
              </a:rPr>
              <a:t>. Viva </a:t>
            </a:r>
            <a:r>
              <a:rPr lang="en-US" altLang="en-US" dirty="0" err="1">
                <a:solidFill>
                  <a:srgbClr val="332B60"/>
                </a:solidFill>
              </a:rPr>
              <a:t>etmus</a:t>
            </a:r>
            <a:r>
              <a:rPr lang="en-US" altLang="en-US" dirty="0">
                <a:solidFill>
                  <a:srgbClr val="332B60"/>
                </a:solidFill>
              </a:rPr>
              <a:t> </a:t>
            </a:r>
            <a:r>
              <a:rPr lang="en-US" altLang="en-US" dirty="0" err="1">
                <a:solidFill>
                  <a:srgbClr val="332B60"/>
                </a:solidFill>
              </a:rPr>
              <a:t>justo</a:t>
            </a:r>
            <a:r>
              <a:rPr lang="en-US" altLang="en-US" dirty="0">
                <a:solidFill>
                  <a:srgbClr val="332B60"/>
                </a:solidFill>
              </a:rPr>
              <a:t> </a:t>
            </a:r>
            <a:r>
              <a:rPr lang="en-US" altLang="en-US" dirty="0" err="1">
                <a:solidFill>
                  <a:srgbClr val="332B60"/>
                </a:solidFill>
              </a:rPr>
              <a:t>est</a:t>
            </a:r>
            <a:r>
              <a:rPr lang="en-US" altLang="en-US" dirty="0">
                <a:solidFill>
                  <a:srgbClr val="332B60"/>
                </a:solidFill>
              </a:rPr>
              <a:t>, </a:t>
            </a:r>
            <a:r>
              <a:rPr lang="en-US" altLang="en-US" dirty="0" err="1">
                <a:solidFill>
                  <a:srgbClr val="332B60"/>
                </a:solidFill>
              </a:rPr>
              <a:t>vulputate</a:t>
            </a:r>
            <a:r>
              <a:rPr lang="en-US" altLang="en-US" dirty="0">
                <a:solidFill>
                  <a:srgbClr val="332B60"/>
                </a:solidFill>
              </a:rPr>
              <a:t> </a:t>
            </a:r>
            <a:r>
              <a:rPr lang="en-US" altLang="en-US" dirty="0" err="1">
                <a:solidFill>
                  <a:srgbClr val="332B60"/>
                </a:solidFill>
              </a:rPr>
              <a:t>eu</a:t>
            </a:r>
            <a:r>
              <a:rPr lang="et-EE" altLang="en-US" dirty="0">
                <a:solidFill>
                  <a:srgbClr val="332B60"/>
                </a:solidFill>
              </a:rPr>
              <a:t>.</a:t>
            </a:r>
          </a:p>
          <a:p>
            <a:pPr marL="2971800" marR="0" lvl="6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4067E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altLang="en-US" dirty="0" err="1">
                <a:solidFill>
                  <a:srgbClr val="332B60"/>
                </a:solidFill>
              </a:rPr>
              <a:t>Phasellus</a:t>
            </a:r>
            <a:r>
              <a:rPr lang="en-US" altLang="en-US" dirty="0">
                <a:solidFill>
                  <a:srgbClr val="332B60"/>
                </a:solidFill>
              </a:rPr>
              <a:t> </a:t>
            </a:r>
            <a:r>
              <a:rPr lang="en-US" altLang="en-US" dirty="0" err="1">
                <a:solidFill>
                  <a:srgbClr val="332B60"/>
                </a:solidFill>
              </a:rPr>
              <a:t>vel</a:t>
            </a:r>
            <a:r>
              <a:rPr lang="en-US" altLang="en-US" dirty="0">
                <a:solidFill>
                  <a:srgbClr val="332B60"/>
                </a:solidFill>
              </a:rPr>
              <a:t> </a:t>
            </a:r>
            <a:r>
              <a:rPr lang="en-US" altLang="en-US" dirty="0" err="1">
                <a:solidFill>
                  <a:srgbClr val="332B60"/>
                </a:solidFill>
              </a:rPr>
              <a:t>lectus</a:t>
            </a:r>
            <a:r>
              <a:rPr lang="en-US" altLang="en-US" dirty="0">
                <a:solidFill>
                  <a:srgbClr val="332B60"/>
                </a:solidFill>
              </a:rPr>
              <a:t> at </a:t>
            </a:r>
            <a:r>
              <a:rPr lang="en-US" altLang="en-US" dirty="0" err="1">
                <a:solidFill>
                  <a:srgbClr val="332B60"/>
                </a:solidFill>
              </a:rPr>
              <a:t>orci</a:t>
            </a:r>
            <a:r>
              <a:rPr lang="en-US" altLang="en-US" dirty="0">
                <a:solidFill>
                  <a:srgbClr val="332B60"/>
                </a:solidFill>
              </a:rPr>
              <a:t> </a:t>
            </a:r>
            <a:r>
              <a:rPr lang="en-US" altLang="en-US" dirty="0" err="1">
                <a:solidFill>
                  <a:srgbClr val="332B60"/>
                </a:solidFill>
              </a:rPr>
              <a:t>ornare</a:t>
            </a:r>
            <a:r>
              <a:rPr lang="en-US" altLang="en-US" dirty="0">
                <a:solidFill>
                  <a:srgbClr val="332B60"/>
                </a:solidFill>
              </a:rPr>
              <a:t> </a:t>
            </a:r>
            <a:r>
              <a:rPr lang="en-US" altLang="en-US" dirty="0" err="1">
                <a:solidFill>
                  <a:srgbClr val="332B60"/>
                </a:solidFill>
              </a:rPr>
              <a:t>ultrices</a:t>
            </a:r>
            <a:r>
              <a:rPr lang="en-US" altLang="en-US" dirty="0">
                <a:solidFill>
                  <a:srgbClr val="332B60"/>
                </a:solidFill>
              </a:rPr>
              <a:t>. Viva </a:t>
            </a:r>
            <a:r>
              <a:rPr lang="en-US" altLang="en-US" dirty="0" err="1">
                <a:solidFill>
                  <a:srgbClr val="332B60"/>
                </a:solidFill>
              </a:rPr>
              <a:t>etmus</a:t>
            </a:r>
            <a:r>
              <a:rPr lang="en-US" altLang="en-US" dirty="0">
                <a:solidFill>
                  <a:srgbClr val="332B60"/>
                </a:solidFill>
              </a:rPr>
              <a:t> </a:t>
            </a:r>
            <a:r>
              <a:rPr lang="en-US" altLang="en-US" dirty="0" err="1">
                <a:solidFill>
                  <a:srgbClr val="332B60"/>
                </a:solidFill>
              </a:rPr>
              <a:t>justo</a:t>
            </a:r>
            <a:r>
              <a:rPr lang="en-US" altLang="en-US" dirty="0">
                <a:solidFill>
                  <a:srgbClr val="332B60"/>
                </a:solidFill>
              </a:rPr>
              <a:t> </a:t>
            </a:r>
            <a:r>
              <a:rPr lang="en-US" altLang="en-US" dirty="0" err="1">
                <a:solidFill>
                  <a:srgbClr val="332B60"/>
                </a:solidFill>
              </a:rPr>
              <a:t>est</a:t>
            </a:r>
            <a:r>
              <a:rPr lang="en-US" altLang="en-US" dirty="0">
                <a:solidFill>
                  <a:srgbClr val="332B60"/>
                </a:solidFill>
              </a:rPr>
              <a:t>, </a:t>
            </a:r>
            <a:r>
              <a:rPr lang="en-US" altLang="en-US" dirty="0" err="1">
                <a:solidFill>
                  <a:srgbClr val="332B60"/>
                </a:solidFill>
              </a:rPr>
              <a:t>vulputate</a:t>
            </a:r>
            <a:r>
              <a:rPr lang="en-US" altLang="en-US" dirty="0">
                <a:solidFill>
                  <a:srgbClr val="332B60"/>
                </a:solidFill>
              </a:rPr>
              <a:t> </a:t>
            </a:r>
            <a:r>
              <a:rPr lang="en-US" altLang="en-US" dirty="0" err="1">
                <a:solidFill>
                  <a:srgbClr val="332B60"/>
                </a:solidFill>
              </a:rPr>
              <a:t>eu</a:t>
            </a:r>
            <a:r>
              <a:rPr lang="et-EE" altLang="en-US" dirty="0">
                <a:solidFill>
                  <a:srgbClr val="332B60"/>
                </a:solidFill>
              </a:rPr>
              <a:t>.</a:t>
            </a:r>
            <a:endParaRPr lang="en-US" altLang="en-US" dirty="0">
              <a:solidFill>
                <a:srgbClr val="332B60"/>
              </a:solidFill>
            </a:endParaRPr>
          </a:p>
          <a:p>
            <a:pPr marL="3429000" marR="0" lvl="7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4067E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altLang="en-US" dirty="0" err="1">
                <a:solidFill>
                  <a:srgbClr val="332B60"/>
                </a:solidFill>
              </a:rPr>
              <a:t>Phasellus</a:t>
            </a:r>
            <a:r>
              <a:rPr lang="en-US" altLang="en-US" dirty="0">
                <a:solidFill>
                  <a:srgbClr val="332B60"/>
                </a:solidFill>
              </a:rPr>
              <a:t> </a:t>
            </a:r>
            <a:r>
              <a:rPr lang="en-US" altLang="en-US" dirty="0" err="1">
                <a:solidFill>
                  <a:srgbClr val="332B60"/>
                </a:solidFill>
              </a:rPr>
              <a:t>vel</a:t>
            </a:r>
            <a:r>
              <a:rPr lang="en-US" altLang="en-US" dirty="0">
                <a:solidFill>
                  <a:srgbClr val="332B60"/>
                </a:solidFill>
              </a:rPr>
              <a:t> </a:t>
            </a:r>
            <a:r>
              <a:rPr lang="en-US" altLang="en-US" dirty="0" err="1">
                <a:solidFill>
                  <a:srgbClr val="332B60"/>
                </a:solidFill>
              </a:rPr>
              <a:t>lectus</a:t>
            </a:r>
            <a:r>
              <a:rPr lang="en-US" altLang="en-US" dirty="0">
                <a:solidFill>
                  <a:srgbClr val="332B60"/>
                </a:solidFill>
              </a:rPr>
              <a:t> at </a:t>
            </a:r>
            <a:r>
              <a:rPr lang="en-US" altLang="en-US" dirty="0" err="1">
                <a:solidFill>
                  <a:srgbClr val="332B60"/>
                </a:solidFill>
              </a:rPr>
              <a:t>orci</a:t>
            </a:r>
            <a:r>
              <a:rPr lang="en-US" altLang="en-US" dirty="0">
                <a:solidFill>
                  <a:srgbClr val="332B60"/>
                </a:solidFill>
              </a:rPr>
              <a:t> </a:t>
            </a:r>
            <a:r>
              <a:rPr lang="en-US" altLang="en-US" dirty="0" err="1">
                <a:solidFill>
                  <a:srgbClr val="332B60"/>
                </a:solidFill>
              </a:rPr>
              <a:t>ornare</a:t>
            </a:r>
            <a:r>
              <a:rPr lang="en-US" altLang="en-US" dirty="0">
                <a:solidFill>
                  <a:srgbClr val="332B60"/>
                </a:solidFill>
              </a:rPr>
              <a:t> </a:t>
            </a:r>
            <a:r>
              <a:rPr lang="en-US" altLang="en-US" dirty="0" err="1">
                <a:solidFill>
                  <a:srgbClr val="332B60"/>
                </a:solidFill>
              </a:rPr>
              <a:t>ultrices</a:t>
            </a:r>
            <a:r>
              <a:rPr lang="en-US" altLang="en-US" dirty="0">
                <a:solidFill>
                  <a:srgbClr val="332B60"/>
                </a:solidFill>
              </a:rPr>
              <a:t>. Viva </a:t>
            </a:r>
            <a:r>
              <a:rPr lang="en-US" altLang="en-US" dirty="0" err="1">
                <a:solidFill>
                  <a:srgbClr val="332B60"/>
                </a:solidFill>
              </a:rPr>
              <a:t>etmus</a:t>
            </a:r>
            <a:r>
              <a:rPr lang="en-US" altLang="en-US" dirty="0">
                <a:solidFill>
                  <a:srgbClr val="332B60"/>
                </a:solidFill>
              </a:rPr>
              <a:t> </a:t>
            </a:r>
            <a:r>
              <a:rPr lang="en-US" altLang="en-US" dirty="0" err="1">
                <a:solidFill>
                  <a:srgbClr val="332B60"/>
                </a:solidFill>
              </a:rPr>
              <a:t>justo</a:t>
            </a:r>
            <a:r>
              <a:rPr lang="en-US" altLang="en-US" dirty="0">
                <a:solidFill>
                  <a:srgbClr val="332B60"/>
                </a:solidFill>
              </a:rPr>
              <a:t> </a:t>
            </a:r>
            <a:r>
              <a:rPr lang="en-US" altLang="en-US" dirty="0" err="1">
                <a:solidFill>
                  <a:srgbClr val="332B60"/>
                </a:solidFill>
              </a:rPr>
              <a:t>est</a:t>
            </a:r>
            <a:r>
              <a:rPr lang="en-US" altLang="en-US" dirty="0">
                <a:solidFill>
                  <a:srgbClr val="332B60"/>
                </a:solidFill>
              </a:rPr>
              <a:t>, </a:t>
            </a:r>
            <a:r>
              <a:rPr lang="en-US" altLang="en-US" dirty="0" err="1">
                <a:solidFill>
                  <a:srgbClr val="332B60"/>
                </a:solidFill>
              </a:rPr>
              <a:t>vulputate</a:t>
            </a:r>
            <a:r>
              <a:rPr lang="en-US" altLang="en-US" dirty="0">
                <a:solidFill>
                  <a:srgbClr val="332B60"/>
                </a:solidFill>
              </a:rPr>
              <a:t> </a:t>
            </a:r>
            <a:r>
              <a:rPr lang="en-US" altLang="en-US" dirty="0" err="1">
                <a:solidFill>
                  <a:srgbClr val="332B60"/>
                </a:solidFill>
              </a:rPr>
              <a:t>eu</a:t>
            </a:r>
            <a:r>
              <a:rPr lang="et-EE" altLang="en-US" dirty="0">
                <a:solidFill>
                  <a:srgbClr val="332B60"/>
                </a:solidFill>
              </a:rPr>
              <a:t>.</a:t>
            </a:r>
            <a:endParaRPr lang="en-US" altLang="en-US" dirty="0">
              <a:solidFill>
                <a:srgbClr val="332B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6499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hf hdr="0"/>
  <p:txStyles>
    <p:titleStyle>
      <a:lvl1pPr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defRPr sz="2200" b="1" kern="1200" baseline="0">
          <a:solidFill>
            <a:schemeClr val="tx2"/>
          </a:solidFill>
          <a:latin typeface="+mn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marR="0" indent="-228600" algn="l" defTabSz="914400" rtl="0" eaLnBrk="1" fontAlgn="auto" latinLnBrk="0" hangingPunct="1">
        <a:lnSpc>
          <a:spcPct val="90000"/>
        </a:lnSpc>
        <a:spcBef>
          <a:spcPts val="500"/>
        </a:spcBef>
        <a:spcAft>
          <a:spcPts val="0"/>
        </a:spcAft>
        <a:buClr>
          <a:srgbClr val="E4067E"/>
        </a:buClr>
        <a:buSzTx/>
        <a:buFont typeface="Wingdings" panose="05000000000000000000" pitchFamily="2" charset="2"/>
        <a:buChar char="§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marR="0" indent="-228600" algn="l" defTabSz="914400" rtl="0" eaLnBrk="1" fontAlgn="auto" latinLnBrk="0" hangingPunct="1">
        <a:lnSpc>
          <a:spcPct val="90000"/>
        </a:lnSpc>
        <a:spcBef>
          <a:spcPts val="500"/>
        </a:spcBef>
        <a:spcAft>
          <a:spcPts val="0"/>
        </a:spcAft>
        <a:buClr>
          <a:srgbClr val="E4067E"/>
        </a:buClr>
        <a:buSzTx/>
        <a:buFont typeface="Wingdings" panose="05000000000000000000" pitchFamily="2" charset="2"/>
        <a:buChar char="§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marR="0" indent="0" algn="l" defTabSz="914400" rtl="0" eaLnBrk="1" fontAlgn="auto" latinLnBrk="0" hangingPunct="1">
        <a:lnSpc>
          <a:spcPct val="90000"/>
        </a:lnSpc>
        <a:spcBef>
          <a:spcPts val="500"/>
        </a:spcBef>
        <a:spcAft>
          <a:spcPts val="0"/>
        </a:spcAft>
        <a:buClr>
          <a:srgbClr val="E4067E"/>
        </a:buClr>
        <a:buSzTx/>
        <a:buFont typeface="Wingdings" panose="05000000000000000000" pitchFamily="2" charset="2"/>
        <a:buNone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634">
          <p15:clr>
            <a:srgbClr val="F26B43"/>
          </p15:clr>
        </p15:guide>
        <p15:guide id="2" pos="302">
          <p15:clr>
            <a:srgbClr val="F26B43"/>
          </p15:clr>
        </p15:guide>
        <p15:guide id="3" pos="1368">
          <p15:clr>
            <a:srgbClr val="F26B43"/>
          </p15:clr>
        </p15:guide>
        <p15:guide id="4" orient="horz" pos="3997">
          <p15:clr>
            <a:srgbClr val="F26B43"/>
          </p15:clr>
        </p15:guide>
        <p15:guide id="5" orient="horz" pos="1026">
          <p15:clr>
            <a:srgbClr val="F26B43"/>
          </p15:clr>
        </p15:guide>
        <p15:guide id="6" orient="horz" pos="346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6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9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" t="16500" r="800" b="3804"/>
          <a:stretch/>
        </p:blipFill>
        <p:spPr>
          <a:xfrm>
            <a:off x="0" y="0"/>
            <a:ext cx="12191999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" name="Group 2"/>
          <p:cNvGrpSpPr/>
          <p:nvPr/>
        </p:nvGrpSpPr>
        <p:grpSpPr>
          <a:xfrm>
            <a:off x="-1" y="1958640"/>
            <a:ext cx="12192000" cy="4899360"/>
            <a:chOff x="-1" y="1958640"/>
            <a:chExt cx="12192000" cy="4899360"/>
          </a:xfrm>
        </p:grpSpPr>
        <p:sp>
          <p:nvSpPr>
            <p:cNvPr id="10" name="Freeform 9"/>
            <p:cNvSpPr/>
            <p:nvPr/>
          </p:nvSpPr>
          <p:spPr>
            <a:xfrm>
              <a:off x="-1" y="3312687"/>
              <a:ext cx="12192000" cy="3545313"/>
            </a:xfrm>
            <a:custGeom>
              <a:avLst/>
              <a:gdLst>
                <a:gd name="connsiteX0" fmla="*/ 986101 w 12192000"/>
                <a:gd name="connsiteY0" fmla="*/ 0 h 3545313"/>
                <a:gd name="connsiteX1" fmla="*/ 12192000 w 12192000"/>
                <a:gd name="connsiteY1" fmla="*/ 0 h 3545313"/>
                <a:gd name="connsiteX2" fmla="*/ 12192000 w 12192000"/>
                <a:gd name="connsiteY2" fmla="*/ 510802 h 3545313"/>
                <a:gd name="connsiteX3" fmla="*/ 12192000 w 12192000"/>
                <a:gd name="connsiteY3" fmla="*/ 1543258 h 3545313"/>
                <a:gd name="connsiteX4" fmla="*/ 12192000 w 12192000"/>
                <a:gd name="connsiteY4" fmla="*/ 3545313 h 3545313"/>
                <a:gd name="connsiteX5" fmla="*/ 986101 w 12192000"/>
                <a:gd name="connsiteY5" fmla="*/ 3545313 h 3545313"/>
                <a:gd name="connsiteX6" fmla="*/ 475299 w 12192000"/>
                <a:gd name="connsiteY6" fmla="*/ 3545313 h 3545313"/>
                <a:gd name="connsiteX7" fmla="*/ 0 w 12192000"/>
                <a:gd name="connsiteY7" fmla="*/ 3545313 h 3545313"/>
                <a:gd name="connsiteX8" fmla="*/ 0 w 12192000"/>
                <a:gd name="connsiteY8" fmla="*/ 1543258 h 3545313"/>
                <a:gd name="connsiteX9" fmla="*/ 475299 w 12192000"/>
                <a:gd name="connsiteY9" fmla="*/ 1543258 h 3545313"/>
                <a:gd name="connsiteX10" fmla="*/ 475299 w 12192000"/>
                <a:gd name="connsiteY10" fmla="*/ 510802 h 3545313"/>
                <a:gd name="connsiteX11" fmla="*/ 986101 w 12192000"/>
                <a:gd name="connsiteY11" fmla="*/ 510802 h 3545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192000" h="3545313">
                  <a:moveTo>
                    <a:pt x="986101" y="0"/>
                  </a:moveTo>
                  <a:lnTo>
                    <a:pt x="12192000" y="0"/>
                  </a:lnTo>
                  <a:lnTo>
                    <a:pt x="12192000" y="510802"/>
                  </a:lnTo>
                  <a:lnTo>
                    <a:pt x="12192000" y="1543258"/>
                  </a:lnTo>
                  <a:lnTo>
                    <a:pt x="12192000" y="3545313"/>
                  </a:lnTo>
                  <a:lnTo>
                    <a:pt x="986101" y="3545313"/>
                  </a:lnTo>
                  <a:lnTo>
                    <a:pt x="475299" y="3545313"/>
                  </a:lnTo>
                  <a:lnTo>
                    <a:pt x="0" y="3545313"/>
                  </a:lnTo>
                  <a:lnTo>
                    <a:pt x="0" y="1543258"/>
                  </a:lnTo>
                  <a:lnTo>
                    <a:pt x="475299" y="1543258"/>
                  </a:lnTo>
                  <a:lnTo>
                    <a:pt x="475299" y="510802"/>
                  </a:lnTo>
                  <a:lnTo>
                    <a:pt x="986101" y="51080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677555" y="1958640"/>
              <a:ext cx="2447645" cy="1370681"/>
            </a:xfrm>
            <a:prstGeom prst="rect">
              <a:avLst/>
            </a:prstGeom>
          </p:spPr>
        </p:pic>
      </p:grpSp>
      <p:sp>
        <p:nvSpPr>
          <p:cNvPr id="11" name="Teksti kohatäide 4"/>
          <p:cNvSpPr>
            <a:spLocks noGrp="1"/>
          </p:cNvSpPr>
          <p:nvPr>
            <p:ph type="body" sz="quarter" idx="12"/>
          </p:nvPr>
        </p:nvSpPr>
        <p:spPr>
          <a:xfrm>
            <a:off x="953642" y="4457129"/>
            <a:ext cx="9278378" cy="1205366"/>
          </a:xfrm>
        </p:spPr>
        <p:txBody>
          <a:bodyPr/>
          <a:lstStyle/>
          <a:p>
            <a:r>
              <a:rPr lang="en-US" sz="3600" b="0" dirty="0"/>
              <a:t>EditGrass4Food WP3 (</a:t>
            </a:r>
            <a:r>
              <a:rPr lang="en-US" sz="3600" b="0" dirty="0" err="1"/>
              <a:t>Taltech</a:t>
            </a:r>
            <a:r>
              <a:rPr lang="en-US" sz="3600" b="0" dirty="0"/>
              <a:t>):</a:t>
            </a:r>
          </a:p>
          <a:p>
            <a:r>
              <a:rPr lang="en-US" sz="3600" b="0" dirty="0"/>
              <a:t>Progress</a:t>
            </a:r>
            <a:endParaRPr lang="et-EE" sz="3600" dirty="0">
              <a:solidFill>
                <a:schemeClr val="accent1"/>
              </a:solidFill>
            </a:endParaRPr>
          </a:p>
        </p:txBody>
      </p:sp>
      <p:sp>
        <p:nvSpPr>
          <p:cNvPr id="14" name="Teksti kohatäide 5"/>
          <p:cNvSpPr>
            <a:spLocks noGrp="1"/>
          </p:cNvSpPr>
          <p:nvPr>
            <p:ph type="body" sz="quarter" idx="13"/>
          </p:nvPr>
        </p:nvSpPr>
        <p:spPr>
          <a:xfrm>
            <a:off x="958720" y="5731946"/>
            <a:ext cx="5800895" cy="911446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dirty="0"/>
              <a:t>Ferenz</a:t>
            </a:r>
            <a:r>
              <a:rPr lang="et-EE" sz="1800" dirty="0"/>
              <a:t> </a:t>
            </a:r>
            <a:r>
              <a:rPr lang="en-US" sz="1800" dirty="0"/>
              <a:t>Sustek Sánchez</a:t>
            </a:r>
            <a:br>
              <a:rPr lang="et-EE" sz="1800" dirty="0"/>
            </a:br>
            <a:r>
              <a:rPr lang="et-EE" sz="1800" dirty="0" err="1"/>
              <a:t>Institute</a:t>
            </a:r>
            <a:r>
              <a:rPr lang="en-US" sz="1800" dirty="0"/>
              <a:t> of Chemistry and Biotechnology</a:t>
            </a:r>
            <a:r>
              <a:rPr lang="et-EE" sz="1800" dirty="0"/>
              <a:t>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dirty="0"/>
              <a:t>Tallinn</a:t>
            </a:r>
            <a:r>
              <a:rPr lang="et-EE" sz="1800" dirty="0"/>
              <a:t> University of Technology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t-EE" sz="18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t-EE" sz="1800" dirty="0">
              <a:solidFill>
                <a:srgbClr val="332B60"/>
              </a:solidFill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2AEBCB8-8435-43B2-AC14-DF97DD2055C6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E88DE4B-FD30-48EE-9A59-80C389FD544C}" type="datetime1">
              <a:rPr kumimoji="0" lang="et-EE" sz="2200" b="0" i="0" u="none" strike="noStrike" kern="1200" cap="none" spc="0" normalizeH="0" baseline="0" noProof="0" smtClean="0">
                <a:ln>
                  <a:noFill/>
                </a:ln>
                <a:solidFill>
                  <a:srgbClr val="332B6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15.05.2023</a:t>
            </a:fld>
            <a:endParaRPr kumimoji="0" lang="et-EE" sz="2200" b="0" i="0" u="none" strike="noStrike" kern="1200" cap="none" spc="0" normalizeH="0" baseline="0" noProof="0" dirty="0">
              <a:ln>
                <a:noFill/>
              </a:ln>
              <a:solidFill>
                <a:srgbClr val="332B6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2" name="Picture 1" descr="Text&#10;&#10;Description automatically generated with medium confidence">
            <a:extLst>
              <a:ext uri="{FF2B5EF4-FFF2-40B4-BE49-F238E27FC236}">
                <a16:creationId xmlns:a16="http://schemas.microsoft.com/office/drawing/2014/main" id="{1D3390A2-419F-25EC-2891-F5DFC6A5CA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6899" y="4114404"/>
            <a:ext cx="2185100" cy="1548091"/>
          </a:xfrm>
          <a:prstGeom prst="rect">
            <a:avLst/>
          </a:prstGeom>
        </p:spPr>
      </p:pic>
      <p:pic>
        <p:nvPicPr>
          <p:cNvPr id="7" name="Picture 6" descr="A picture containing font, text, white, graphics&#10;&#10;Description automatically generated">
            <a:extLst>
              <a:ext uri="{FF2B5EF4-FFF2-40B4-BE49-F238E27FC236}">
                <a16:creationId xmlns:a16="http://schemas.microsoft.com/office/drawing/2014/main" id="{EE28B9F2-BC40-F0BE-4851-E6FED3C7546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1134" y="853603"/>
            <a:ext cx="2299375" cy="1605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7286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94A3AAF-F197-4B0E-B551-A75BE868636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rgbClr val="FCFCFC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rcRect b="7912"/>
          <a:stretch/>
        </p:blipFill>
        <p:spPr>
          <a:xfrm>
            <a:off x="3057525" y="1147763"/>
            <a:ext cx="6076950" cy="4201477"/>
          </a:xfrm>
          <a:prstGeom prst="rect">
            <a:avLst/>
          </a:prstGeom>
          <a:noFill/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633E376-CF33-411E-811F-8635ED4041F2}"/>
              </a:ext>
            </a:extLst>
          </p:cNvPr>
          <p:cNvSpPr txBox="1"/>
          <p:nvPr/>
        </p:nvSpPr>
        <p:spPr>
          <a:xfrm>
            <a:off x="9543495" y="337351"/>
            <a:ext cx="250350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Cecilia Sarmiento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err="1"/>
              <a:t>Merike</a:t>
            </a:r>
            <a:r>
              <a:rPr lang="en-US"/>
              <a:t> </a:t>
            </a:r>
            <a:r>
              <a:rPr lang="en-US" err="1"/>
              <a:t>Sõmera</a:t>
            </a:r>
            <a:endParaRPr lang="en-US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err="1"/>
              <a:t>Lenne</a:t>
            </a:r>
            <a:r>
              <a:rPr lang="en-US"/>
              <a:t> </a:t>
            </a:r>
            <a:r>
              <a:rPr lang="en-US" err="1"/>
              <a:t>Nigul</a:t>
            </a:r>
            <a:endParaRPr lang="en-US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Signe </a:t>
            </a:r>
            <a:r>
              <a:rPr lang="en-US" err="1"/>
              <a:t>Nöu</a:t>
            </a:r>
            <a:endParaRPr lang="en-US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err="1"/>
              <a:t>Erki</a:t>
            </a:r>
            <a:r>
              <a:rPr lang="en-US"/>
              <a:t> </a:t>
            </a:r>
            <a:r>
              <a:rPr lang="en-US" err="1"/>
              <a:t>Eelmets</a:t>
            </a:r>
            <a:endParaRPr lang="en-US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Olav </a:t>
            </a:r>
            <a:r>
              <a:rPr lang="en-US" err="1"/>
              <a:t>Kasterpalu</a:t>
            </a:r>
            <a:endParaRPr lang="en-US"/>
          </a:p>
        </p:txBody>
      </p:sp>
      <p:pic>
        <p:nvPicPr>
          <p:cNvPr id="2050" name="Picture 2" descr="Logod - Eesti Teadusagentuur">
            <a:extLst>
              <a:ext uri="{FF2B5EF4-FFF2-40B4-BE49-F238E27FC236}">
                <a16:creationId xmlns:a16="http://schemas.microsoft.com/office/drawing/2014/main" id="{B68F1084-B2E1-4E94-B173-D919A30800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62522"/>
            <a:ext cx="2760955" cy="683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EEA-Grant Europe and Eastern Countries – Change The World">
            <a:extLst>
              <a:ext uri="{FF2B5EF4-FFF2-40B4-BE49-F238E27FC236}">
                <a16:creationId xmlns:a16="http://schemas.microsoft.com/office/drawing/2014/main" id="{2E49D391-2F8B-423C-80B5-2DEFB473E6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952" y="488271"/>
            <a:ext cx="1267050" cy="886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C7C96A7-2D1C-6070-55A5-BDBAD6FA86A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6146" y="2432887"/>
            <a:ext cx="1488662" cy="860818"/>
          </a:xfrm>
          <a:prstGeom prst="rect">
            <a:avLst/>
          </a:prstGeom>
        </p:spPr>
      </p:pic>
      <p:pic>
        <p:nvPicPr>
          <p:cNvPr id="3" name="Picture 2" descr="Text&#10;&#10;Description automatically generated with medium confidence">
            <a:extLst>
              <a:ext uri="{FF2B5EF4-FFF2-40B4-BE49-F238E27FC236}">
                <a16:creationId xmlns:a16="http://schemas.microsoft.com/office/drawing/2014/main" id="{8D6039A5-FE2E-389C-A969-1E95C0B2C81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678" y="3687209"/>
            <a:ext cx="1523130" cy="1079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4958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A561E6A-870B-6FF8-14F6-3A306E11C1F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9424" y="237327"/>
            <a:ext cx="10494517" cy="420595"/>
          </a:xfrm>
        </p:spPr>
        <p:txBody>
          <a:bodyPr/>
          <a:lstStyle/>
          <a:p>
            <a:r>
              <a:rPr lang="en-US" dirty="0"/>
              <a:t>In-vitro tissue culture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43BC35-4433-CF27-2056-9560CBD4773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79424" y="657923"/>
            <a:ext cx="11233152" cy="5140712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n-US" sz="2400" dirty="0"/>
              <a:t>All the lines from our collection (plants from Kristina) have been able to generate </a:t>
            </a:r>
            <a:r>
              <a:rPr lang="en-US" sz="2400" dirty="0" err="1"/>
              <a:t>calli</a:t>
            </a:r>
            <a:r>
              <a:rPr lang="en-US" sz="2400" dirty="0"/>
              <a:t>.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We have </a:t>
            </a:r>
            <a:r>
              <a:rPr lang="en-US" sz="2400" dirty="0" err="1"/>
              <a:t>calli</a:t>
            </a:r>
            <a:r>
              <a:rPr lang="en-US" sz="2400" dirty="0"/>
              <a:t> from 2 out of 3 “drought sensitive” lines (3575 &amp; 3776). 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Propagation of tillers: tricky due to contamination.</a:t>
            </a:r>
          </a:p>
          <a:p>
            <a:pPr lvl="1">
              <a:lnSpc>
                <a:spcPct val="150000"/>
              </a:lnSpc>
            </a:pPr>
            <a:r>
              <a:rPr lang="en-US" sz="2400" dirty="0"/>
              <a:t>Fungicide pre-treatment: reduced contamination and no effect on tiller growth.</a:t>
            </a:r>
          </a:p>
          <a:p>
            <a:pPr lvl="1">
              <a:lnSpc>
                <a:spcPct val="150000"/>
              </a:lnSpc>
            </a:pPr>
            <a:r>
              <a:rPr lang="en-US" sz="2400" dirty="0"/>
              <a:t>Fungicide in media: still figuring out the concentration. The minimum tested (Cycloheximide 10 mg/L) slows down fungi growth. More tillers can be “rescued”.</a:t>
            </a:r>
          </a:p>
        </p:txBody>
      </p:sp>
    </p:spTree>
    <p:extLst>
      <p:ext uri="{BB962C8B-B14F-4D97-AF65-F5344CB8AC3E}">
        <p14:creationId xmlns:p14="http://schemas.microsoft.com/office/powerpoint/2010/main" val="2505505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3B64A25-E767-0AB1-B864-1E1C50FBCE9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Calli transformation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309A7F-AD9A-9B7B-17B5-D9217E1218E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79424" y="1450490"/>
            <a:ext cx="11233152" cy="3957020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en-US" sz="2400" dirty="0"/>
              <a:t>Co-cultivation with </a:t>
            </a:r>
            <a:r>
              <a:rPr lang="en-US" sz="2400" i="1" dirty="0"/>
              <a:t>Agrobacterium tumefaciens</a:t>
            </a:r>
          </a:p>
          <a:p>
            <a:pPr>
              <a:lnSpc>
                <a:spcPct val="200000"/>
              </a:lnSpc>
            </a:pPr>
            <a:r>
              <a:rPr lang="en-US" sz="2400" dirty="0"/>
              <a:t>Test using strain (EHA105) containing a plasmid from SK with </a:t>
            </a:r>
            <a:r>
              <a:rPr lang="en-US" sz="2400" dirty="0" err="1"/>
              <a:t>ZsGreen</a:t>
            </a:r>
            <a:endParaRPr lang="en-US" sz="2400" dirty="0"/>
          </a:p>
          <a:p>
            <a:pPr>
              <a:lnSpc>
                <a:spcPct val="200000"/>
              </a:lnSpc>
            </a:pPr>
            <a:r>
              <a:rPr lang="en-US" sz="2400" dirty="0"/>
              <a:t>Adjust and adapt protocol from TEAGASC</a:t>
            </a:r>
          </a:p>
        </p:txBody>
      </p:sp>
      <p:pic>
        <p:nvPicPr>
          <p:cNvPr id="1026" name="Picture 2" descr="Image">
            <a:extLst>
              <a:ext uri="{FF2B5EF4-FFF2-40B4-BE49-F238E27FC236}">
                <a16:creationId xmlns:a16="http://schemas.microsoft.com/office/drawing/2014/main" id="{EBBD9F93-9284-66AC-6B40-4C7FD13E9D2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152"/>
          <a:stretch/>
        </p:blipFill>
        <p:spPr bwMode="auto">
          <a:xfrm rot="16200000">
            <a:off x="4856190" y="1777923"/>
            <a:ext cx="174098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20734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3B64A25-E767-0AB1-B864-1E1C50FBCE9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9424" y="250599"/>
            <a:ext cx="10494517" cy="440777"/>
          </a:xfrm>
        </p:spPr>
        <p:txBody>
          <a:bodyPr>
            <a:normAutofit/>
          </a:bodyPr>
          <a:lstStyle/>
          <a:p>
            <a:r>
              <a:rPr lang="en-US" altLang="en-US" sz="2400" dirty="0">
                <a:solidFill>
                  <a:srgbClr val="332B60"/>
                </a:solidFill>
              </a:rPr>
              <a:t>Design of </a:t>
            </a:r>
            <a:r>
              <a:rPr lang="en-US" altLang="en-US" sz="2400" b="1" dirty="0">
                <a:solidFill>
                  <a:srgbClr val="332B60"/>
                </a:solidFill>
              </a:rPr>
              <a:t>gRNAs</a:t>
            </a:r>
            <a:r>
              <a:rPr lang="en-ES" altLang="en-US" sz="2400" dirty="0"/>
              <a:t> </a:t>
            </a:r>
            <a:r>
              <a:rPr lang="en-US" sz="2400" dirty="0"/>
              <a:t>targeting (all) Candidate genes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2BCA8D1-4224-22C8-74F1-2CB0BDB3E4A0}"/>
              </a:ext>
            </a:extLst>
          </p:cNvPr>
          <p:cNvSpPr/>
          <p:nvPr/>
        </p:nvSpPr>
        <p:spPr>
          <a:xfrm>
            <a:off x="479424" y="691376"/>
            <a:ext cx="11233152" cy="4995746"/>
          </a:xfrm>
          <a:prstGeom prst="rect">
            <a:avLst/>
          </a:prstGeom>
        </p:spPr>
        <p:txBody>
          <a:bodyPr/>
          <a:lstStyle/>
          <a:p>
            <a:pPr marL="285750" indent="-285750">
              <a:lnSpc>
                <a:spcPct val="150000"/>
              </a:lnSpc>
              <a:spcBef>
                <a:spcPts val="600"/>
              </a:spcBef>
              <a:buClr>
                <a:schemeClr val="accent1"/>
              </a:buClr>
              <a:buFont typeface="Wingdings" pitchFamily="2" charset="2"/>
              <a:buChar char="v"/>
            </a:pPr>
            <a:r>
              <a:rPr lang="en-US" altLang="en-US" sz="2400" dirty="0">
                <a:solidFill>
                  <a:srgbClr val="332B60"/>
                </a:solidFill>
              </a:rPr>
              <a:t>Using </a:t>
            </a:r>
            <a:r>
              <a:rPr lang="en-US" altLang="en-US" sz="2400" dirty="0">
                <a:solidFill>
                  <a:schemeClr val="accent3"/>
                </a:solidFill>
              </a:rPr>
              <a:t>Danish genome </a:t>
            </a:r>
            <a:r>
              <a:rPr lang="en-US" altLang="en-US" sz="2400" dirty="0">
                <a:solidFill>
                  <a:srgbClr val="332B60"/>
                </a:solidFill>
              </a:rPr>
              <a:t>for off-targets</a:t>
            </a:r>
          </a:p>
          <a:p>
            <a:pPr marL="285750" indent="-285750">
              <a:lnSpc>
                <a:spcPct val="150000"/>
              </a:lnSpc>
              <a:spcBef>
                <a:spcPts val="600"/>
              </a:spcBef>
              <a:buClr>
                <a:schemeClr val="accent1"/>
              </a:buClr>
              <a:buFont typeface="Wingdings" pitchFamily="2" charset="2"/>
              <a:buChar char="v"/>
            </a:pPr>
            <a:r>
              <a:rPr lang="en-US" altLang="en-US" sz="2400" dirty="0">
                <a:solidFill>
                  <a:srgbClr val="332B60"/>
                </a:solidFill>
              </a:rPr>
              <a:t>Vectors assembly for first tests</a:t>
            </a:r>
          </a:p>
          <a:p>
            <a:pPr marL="742950" lvl="1" indent="-285750">
              <a:lnSpc>
                <a:spcPct val="150000"/>
              </a:lnSpc>
              <a:spcBef>
                <a:spcPts val="600"/>
              </a:spcBef>
              <a:buClr>
                <a:schemeClr val="accent1"/>
              </a:buClr>
              <a:buFont typeface="Wingdings" pitchFamily="2" charset="2"/>
              <a:buChar char="v"/>
            </a:pPr>
            <a:r>
              <a:rPr lang="en-US" altLang="en-US" sz="2400" dirty="0">
                <a:solidFill>
                  <a:srgbClr val="332B60"/>
                </a:solidFill>
              </a:rPr>
              <a:t>Modular plasmids from </a:t>
            </a:r>
            <a:r>
              <a:rPr lang="en-US" altLang="en-US" sz="2400" dirty="0" err="1">
                <a:solidFill>
                  <a:srgbClr val="332B60"/>
                </a:solidFill>
              </a:rPr>
              <a:t>Voytas</a:t>
            </a:r>
            <a:r>
              <a:rPr lang="en-US" altLang="en-US" sz="2400" dirty="0">
                <a:solidFill>
                  <a:srgbClr val="332B60"/>
                </a:solidFill>
              </a:rPr>
              <a:t> lab (Gateway assembly)</a:t>
            </a:r>
          </a:p>
          <a:p>
            <a:pPr marL="1200150" lvl="2" indent="-285750">
              <a:lnSpc>
                <a:spcPct val="150000"/>
              </a:lnSpc>
              <a:spcBef>
                <a:spcPts val="600"/>
              </a:spcBef>
              <a:buClr>
                <a:schemeClr val="accent1"/>
              </a:buClr>
              <a:buFont typeface="Wingdings" pitchFamily="2" charset="2"/>
              <a:buChar char="v"/>
            </a:pPr>
            <a:r>
              <a:rPr lang="en-US" altLang="en-US" sz="2400" dirty="0">
                <a:solidFill>
                  <a:srgbClr val="332B60"/>
                </a:solidFill>
              </a:rPr>
              <a:t>pMOD_A1110: TaCas9 under promoter </a:t>
            </a:r>
            <a:r>
              <a:rPr lang="en-US" altLang="en-US" sz="2400" dirty="0" err="1">
                <a:solidFill>
                  <a:srgbClr val="332B60"/>
                </a:solidFill>
              </a:rPr>
              <a:t>ZmUbi</a:t>
            </a:r>
            <a:endParaRPr lang="en-US" altLang="en-US" sz="2400" dirty="0">
              <a:solidFill>
                <a:srgbClr val="332B60"/>
              </a:solidFill>
            </a:endParaRPr>
          </a:p>
          <a:p>
            <a:pPr marL="1200150" lvl="2" indent="-285750">
              <a:lnSpc>
                <a:spcPct val="150000"/>
              </a:lnSpc>
              <a:spcBef>
                <a:spcPts val="600"/>
              </a:spcBef>
              <a:buClr>
                <a:schemeClr val="accent1"/>
              </a:buClr>
              <a:buFont typeface="Wingdings" pitchFamily="2" charset="2"/>
              <a:buChar char="v"/>
            </a:pPr>
            <a:r>
              <a:rPr lang="en-US" altLang="en-US" sz="2400" dirty="0">
                <a:solidFill>
                  <a:srgbClr val="332B60"/>
                </a:solidFill>
              </a:rPr>
              <a:t>pMOD_B2303: </a:t>
            </a:r>
            <a:r>
              <a:rPr lang="en-US" altLang="en-US" sz="2400" dirty="0" err="1">
                <a:solidFill>
                  <a:srgbClr val="332B60"/>
                </a:solidFill>
              </a:rPr>
              <a:t>CmYLCV</a:t>
            </a:r>
            <a:r>
              <a:rPr lang="en-US" altLang="en-US" sz="2400" dirty="0">
                <a:solidFill>
                  <a:srgbClr val="332B60"/>
                </a:solidFill>
              </a:rPr>
              <a:t> promoter. Cassette for cloning multiple gRNA spacers with tRNA spacers.</a:t>
            </a:r>
          </a:p>
          <a:p>
            <a:pPr marL="1200150" lvl="2" indent="-285750">
              <a:lnSpc>
                <a:spcPct val="150000"/>
              </a:lnSpc>
              <a:spcBef>
                <a:spcPts val="600"/>
              </a:spcBef>
              <a:buClr>
                <a:schemeClr val="accent1"/>
              </a:buClr>
              <a:buFont typeface="Wingdings" pitchFamily="2" charset="2"/>
              <a:buChar char="v"/>
            </a:pPr>
            <a:r>
              <a:rPr lang="en-US" altLang="en-US" sz="2400" dirty="0">
                <a:solidFill>
                  <a:srgbClr val="332B60"/>
                </a:solidFill>
              </a:rPr>
              <a:t>pMOD_C0000:empty vector needed for correct assembly</a:t>
            </a:r>
          </a:p>
          <a:p>
            <a:pPr marL="1200150" lvl="2" indent="-285750">
              <a:lnSpc>
                <a:spcPct val="150000"/>
              </a:lnSpc>
              <a:spcBef>
                <a:spcPts val="600"/>
              </a:spcBef>
              <a:buClr>
                <a:schemeClr val="accent1"/>
              </a:buClr>
              <a:buFont typeface="Wingdings" pitchFamily="2" charset="2"/>
              <a:buChar char="v"/>
            </a:pPr>
            <a:r>
              <a:rPr lang="en-US" altLang="en-US" sz="2400" dirty="0" err="1">
                <a:solidFill>
                  <a:srgbClr val="332B60"/>
                </a:solidFill>
              </a:rPr>
              <a:t>pTRANS</a:t>
            </a:r>
            <a:r>
              <a:rPr lang="en-US" altLang="en-US" sz="2400" dirty="0">
                <a:solidFill>
                  <a:srgbClr val="332B60"/>
                </a:solidFill>
              </a:rPr>
              <a:t>: destination vector from SK. It has GRF-GIF and </a:t>
            </a:r>
            <a:r>
              <a:rPr lang="en-US" altLang="en-US" sz="2400" dirty="0" err="1">
                <a:solidFill>
                  <a:srgbClr val="332B60"/>
                </a:solidFill>
              </a:rPr>
              <a:t>ZsGreen</a:t>
            </a:r>
            <a:endParaRPr lang="en-US" altLang="en-US" sz="2400" dirty="0">
              <a:solidFill>
                <a:srgbClr val="332B60"/>
              </a:solidFill>
            </a:endParaRPr>
          </a:p>
          <a:p>
            <a:pPr lvl="2">
              <a:spcBef>
                <a:spcPts val="600"/>
              </a:spcBef>
              <a:buClr>
                <a:schemeClr val="accent1"/>
              </a:buClr>
            </a:pPr>
            <a:endParaRPr lang="en-ES" altLang="en-US" sz="2400" dirty="0">
              <a:solidFill>
                <a:srgbClr val="332B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2594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3B64A25-E767-0AB1-B864-1E1C50FBCE9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9424" y="115323"/>
            <a:ext cx="10494517" cy="810888"/>
          </a:xfrm>
        </p:spPr>
        <p:txBody>
          <a:bodyPr/>
          <a:lstStyle/>
          <a:p>
            <a:r>
              <a:rPr lang="en-US" dirty="0"/>
              <a:t>Protoplasts experiments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B2DDA916-5C3A-5DD9-B83C-1DF594A4195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2965643"/>
              </p:ext>
            </p:extLst>
          </p:nvPr>
        </p:nvGraphicFramePr>
        <p:xfrm>
          <a:off x="479424" y="805911"/>
          <a:ext cx="11233152" cy="46790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2" descr="Logos">
            <a:extLst>
              <a:ext uri="{FF2B5EF4-FFF2-40B4-BE49-F238E27FC236}">
                <a16:creationId xmlns:a16="http://schemas.microsoft.com/office/drawing/2014/main" id="{A035F410-E90D-E3A4-140A-915C71B680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9694" y="5670223"/>
            <a:ext cx="2792612" cy="1010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37832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B3782BA-FBAA-BAEC-6BB0-B5FB2A00FB9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9425" y="549275"/>
            <a:ext cx="6044006" cy="755228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Cellulase concentration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80F0CFC-F1A4-C0D8-2CBF-E61CCF6B67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6096000" y="655295"/>
            <a:ext cx="5426273" cy="5897583"/>
          </a:xfrm>
          <a:prstGeom prst="rect">
            <a:avLst/>
          </a:prstGeom>
          <a:noFill/>
        </p:spPr>
      </p:pic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5C2078F8-1E55-A903-C1E0-BE0D742CBA5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79425" y="1089025"/>
            <a:ext cx="4351731" cy="4140199"/>
          </a:xfrm>
        </p:spPr>
        <p:txBody>
          <a:bodyPr/>
          <a:lstStyle/>
          <a:p>
            <a:pPr>
              <a:lnSpc>
                <a:spcPct val="200000"/>
              </a:lnSpc>
            </a:pPr>
            <a:r>
              <a:rPr lang="en-US" dirty="0"/>
              <a:t>Experiment repeated 4 times.</a:t>
            </a:r>
          </a:p>
          <a:p>
            <a:pPr>
              <a:lnSpc>
                <a:spcPct val="200000"/>
              </a:lnSpc>
            </a:pPr>
            <a:r>
              <a:rPr lang="en-US" dirty="0"/>
              <a:t>The 2% treatment seems to yield the highest amount of protoplasts.</a:t>
            </a:r>
          </a:p>
          <a:p>
            <a:pPr>
              <a:lnSpc>
                <a:spcPct val="200000"/>
              </a:lnSpc>
            </a:pPr>
            <a:r>
              <a:rPr lang="en-US" dirty="0"/>
              <a:t>More than 12 hours of incubation starts degrading the protoplasts.</a:t>
            </a:r>
          </a:p>
          <a:p>
            <a:pPr>
              <a:lnSpc>
                <a:spcPct val="200000"/>
              </a:lnSpc>
            </a:pPr>
            <a:r>
              <a:rPr lang="en-US" dirty="0"/>
              <a:t>No much difference between 8 and 12 hours.</a:t>
            </a:r>
          </a:p>
        </p:txBody>
      </p:sp>
    </p:spTree>
    <p:extLst>
      <p:ext uri="{BB962C8B-B14F-4D97-AF65-F5344CB8AC3E}">
        <p14:creationId xmlns:p14="http://schemas.microsoft.com/office/powerpoint/2010/main" val="39358518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B3782BA-FBAA-BAEC-6BB0-B5FB2A00FB9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9425" y="549275"/>
            <a:ext cx="6044006" cy="755228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Cellulase concentration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80F0CFC-F1A4-C0D8-2CBF-E61CCF6B67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6096000" y="918355"/>
            <a:ext cx="5426273" cy="5371462"/>
          </a:xfrm>
          <a:prstGeom prst="rect">
            <a:avLst/>
          </a:prstGeom>
          <a:noFill/>
        </p:spPr>
      </p:pic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5C2078F8-1E55-A903-C1E0-BE0D742CBA5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79425" y="1089025"/>
            <a:ext cx="4351731" cy="4140199"/>
          </a:xfrm>
        </p:spPr>
        <p:txBody>
          <a:bodyPr/>
          <a:lstStyle/>
          <a:p>
            <a:pPr>
              <a:lnSpc>
                <a:spcPct val="200000"/>
              </a:lnSpc>
            </a:pPr>
            <a:r>
              <a:rPr lang="en-US" dirty="0"/>
              <a:t>Experiment repeated 4 times.</a:t>
            </a:r>
          </a:p>
          <a:p>
            <a:pPr>
              <a:lnSpc>
                <a:spcPct val="200000"/>
              </a:lnSpc>
            </a:pPr>
            <a:r>
              <a:rPr lang="en-US" dirty="0"/>
              <a:t>We checked the 2% cellulase concentration</a:t>
            </a:r>
          </a:p>
          <a:p>
            <a:pPr>
              <a:lnSpc>
                <a:spcPct val="200000"/>
              </a:lnSpc>
            </a:pPr>
            <a:r>
              <a:rPr lang="en-US" dirty="0"/>
              <a:t>8 hours of incubation seems the best treatment.</a:t>
            </a:r>
          </a:p>
          <a:p>
            <a:pPr>
              <a:lnSpc>
                <a:spcPct val="200000"/>
              </a:lnSpc>
            </a:pPr>
            <a:r>
              <a:rPr lang="en-US" dirty="0"/>
              <a:t>No more than 8 hours will be used for the following experiments.</a:t>
            </a:r>
          </a:p>
        </p:txBody>
      </p:sp>
    </p:spTree>
    <p:extLst>
      <p:ext uri="{BB962C8B-B14F-4D97-AF65-F5344CB8AC3E}">
        <p14:creationId xmlns:p14="http://schemas.microsoft.com/office/powerpoint/2010/main" val="30463183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B3782BA-FBAA-BAEC-6BB0-B5FB2A00FB9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9425" y="549275"/>
            <a:ext cx="6044006" cy="755228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Mannitol pre-treatment</a:t>
            </a:r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80F0CFC-F1A4-C0D8-2CBF-E61CCF6B67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6727" y="678444"/>
            <a:ext cx="5555848" cy="5897583"/>
          </a:xfrm>
          <a:prstGeom prst="rect">
            <a:avLst/>
          </a:prstGeom>
          <a:noFill/>
        </p:spPr>
      </p:pic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5C2078F8-1E55-A903-C1E0-BE0D742CBA5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79425" y="1089025"/>
            <a:ext cx="4351731" cy="4140199"/>
          </a:xfrm>
        </p:spPr>
        <p:txBody>
          <a:bodyPr/>
          <a:lstStyle/>
          <a:p>
            <a:pPr>
              <a:lnSpc>
                <a:spcPct val="200000"/>
              </a:lnSpc>
            </a:pPr>
            <a:r>
              <a:rPr lang="en-US" dirty="0"/>
              <a:t>3 out of 4 experiments done.</a:t>
            </a:r>
          </a:p>
          <a:p>
            <a:pPr>
              <a:lnSpc>
                <a:spcPct val="200000"/>
              </a:lnSpc>
            </a:pPr>
            <a:r>
              <a:rPr lang="en-US" dirty="0"/>
              <a:t>The 0.5M treatment seems to yield the highest amount of protoplasts</a:t>
            </a:r>
          </a:p>
        </p:txBody>
      </p:sp>
    </p:spTree>
    <p:extLst>
      <p:ext uri="{BB962C8B-B14F-4D97-AF65-F5344CB8AC3E}">
        <p14:creationId xmlns:p14="http://schemas.microsoft.com/office/powerpoint/2010/main" val="38519349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3B64A25-E767-0AB1-B864-1E1C50FBCE9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Visit to Lithuania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309A7F-AD9A-9B7B-17B5-D9217E1218E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79424" y="1450490"/>
            <a:ext cx="11233152" cy="3957020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en-US" sz="2400" dirty="0"/>
              <a:t>Isolation of RNA from “freezing experiments” samples.</a:t>
            </a:r>
          </a:p>
          <a:p>
            <a:pPr>
              <a:lnSpc>
                <a:spcPct val="200000"/>
              </a:lnSpc>
            </a:pPr>
            <a:r>
              <a:rPr lang="en-US" sz="2400" dirty="0"/>
              <a:t>Measurement of </a:t>
            </a:r>
          </a:p>
          <a:p>
            <a:pPr lvl="1">
              <a:lnSpc>
                <a:spcPct val="200000"/>
              </a:lnSpc>
            </a:pPr>
            <a:r>
              <a:rPr lang="en-US" sz="2400" dirty="0"/>
              <a:t>stomatal conductance</a:t>
            </a:r>
          </a:p>
          <a:p>
            <a:pPr lvl="1">
              <a:lnSpc>
                <a:spcPct val="200000"/>
              </a:lnSpc>
            </a:pPr>
            <a:r>
              <a:rPr lang="en-US" sz="2400" dirty="0" err="1"/>
              <a:t>Fv</a:t>
            </a:r>
            <a:r>
              <a:rPr lang="en-US" sz="2400" dirty="0"/>
              <a:t>/Fm </a:t>
            </a:r>
            <a:r>
              <a:rPr lang="en-US" dirty="0"/>
              <a:t>(ratio representing maximum quantum yield of PSII)</a:t>
            </a:r>
            <a:r>
              <a:rPr lang="en-US" sz="2400" dirty="0"/>
              <a:t>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F861DF5-22A8-FC1C-6D10-D26D6AE85F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25022" y="84675"/>
            <a:ext cx="1460293" cy="1922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4853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'i kujundus">
  <a:themeElements>
    <a:clrScheme name="TalTech">
      <a:dk1>
        <a:srgbClr val="000000"/>
      </a:dk1>
      <a:lt1>
        <a:srgbClr val="FFFFFF"/>
      </a:lt1>
      <a:dk2>
        <a:srgbClr val="332B60"/>
      </a:dk2>
      <a:lt2>
        <a:srgbClr val="DADAE4"/>
      </a:lt2>
      <a:accent1>
        <a:srgbClr val="E4067E"/>
      </a:accent1>
      <a:accent2>
        <a:srgbClr val="9396B0"/>
      </a:accent2>
      <a:accent3>
        <a:srgbClr val="AB1352"/>
      </a:accent3>
      <a:accent4>
        <a:srgbClr val="4FBFD3"/>
      </a:accent4>
      <a:accent5>
        <a:srgbClr val="332B60"/>
      </a:accent5>
      <a:accent6>
        <a:srgbClr val="DADAE4"/>
      </a:accent6>
      <a:hlink>
        <a:srgbClr val="AB1352"/>
      </a:hlink>
      <a:folHlink>
        <a:srgbClr val="AB1352"/>
      </a:folHlink>
    </a:clrScheme>
    <a:fontScheme name="TTÜ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>
          <a:noFill/>
        </a:ln>
      </a:spPr>
      <a:bodyPr wrap="square" rtlCol="0" anchor="ctr">
        <a:noAutofit/>
      </a:bodyPr>
      <a:lstStyle>
        <a:defPPr algn="ctr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NEWNEW" id="{65034802-83F1-DE41-A876-6851A238EDFE}" vid="{814C7433-F944-B249-91D8-8F253693ECE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C1AE71C47EED64F842D0F19ABFBA84B" ma:contentTypeVersion="12" ma:contentTypeDescription="Create a new document." ma:contentTypeScope="" ma:versionID="9c97b36e7ad39568f7a435fb1a90d0d1">
  <xsd:schema xmlns:xsd="http://www.w3.org/2001/XMLSchema" xmlns:xs="http://www.w3.org/2001/XMLSchema" xmlns:p="http://schemas.microsoft.com/office/2006/metadata/properties" xmlns:ns2="4448864f-7f21-4414-b1bd-14d5f7e4b708" xmlns:ns3="91051944-2059-4cc2-ad93-1296fa6769d8" targetNamespace="http://schemas.microsoft.com/office/2006/metadata/properties" ma:root="true" ma:fieldsID="4f01b7361ba338dad9d3e9170ec15e12" ns2:_="" ns3:_="">
    <xsd:import namespace="4448864f-7f21-4414-b1bd-14d5f7e4b708"/>
    <xsd:import namespace="91051944-2059-4cc2-ad93-1296fa6769d8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lcf76f155ced4ddcb4097134ff3c332f" minOccurs="0"/>
                <xsd:element ref="ns2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448864f-7f21-4414-b1bd-14d5f7e4b708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39ecd916-46d4-4bdc-8b92-b887440c617f}" ma:internalName="TaxCatchAll" ma:showField="CatchAllData" ma:web="4448864f-7f21-4414-b1bd-14d5f7e4b70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1051944-2059-4cc2-ad93-1296fa6769d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3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0bc0b185-4452-496b-8675-b05c2822374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91051944-2059-4cc2-ad93-1296fa6769d8">
      <Terms xmlns="http://schemas.microsoft.com/office/infopath/2007/PartnerControls"/>
    </lcf76f155ced4ddcb4097134ff3c332f>
    <TaxCatchAll xmlns="4448864f-7f21-4414-b1bd-14d5f7e4b708" xsi:nil="true"/>
    <_dlc_DocId xmlns="4448864f-7f21-4414-b1bd-14d5f7e4b708">FM6FMVPPVCPT-948290403-493</_dlc_DocId>
    <_dlc_DocIdUrl xmlns="4448864f-7f21-4414-b1bd-14d5f7e4b708">
      <Url>https://universityoflatvia387.sharepoint.com/sites/EDITGRASS4FOOD/_layouts/15/DocIdRedir.aspx?ID=FM6FMVPPVCPT-948290403-493</Url>
      <Description>FM6FMVPPVCPT-948290403-493</Description>
    </_dlc_DocIdUrl>
  </documentManagement>
</p:propertie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9B54B45-FF0C-4EC8-AF1C-E1D31E4B893E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7DFC3CD8-A608-482E-B87B-563CF6AFAD0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448864f-7f21-4414-b1bd-14d5f7e4b708"/>
    <ds:schemaRef ds:uri="91051944-2059-4cc2-ad93-1296fa6769d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9C1F2E7-6729-44D2-A153-30C98583BEFA}">
  <ds:schemaRefs>
    <ds:schemaRef ds:uri="http://schemas.microsoft.com/office/2006/metadata/properties"/>
    <ds:schemaRef ds:uri="http://schemas.microsoft.com/office/infopath/2007/PartnerControls"/>
    <ds:schemaRef ds:uri="91051944-2059-4cc2-ad93-1296fa6769d8"/>
    <ds:schemaRef ds:uri="4448864f-7f21-4414-b1bd-14d5f7e4b708"/>
  </ds:schemaRefs>
</ds:datastoreItem>
</file>

<file path=customXml/itemProps4.xml><?xml version="1.0" encoding="utf-8"?>
<ds:datastoreItem xmlns:ds="http://schemas.openxmlformats.org/officeDocument/2006/customXml" ds:itemID="{D86F4245-51A7-4C04-A6AF-E2DC65F9FBB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90</TotalTime>
  <Words>382</Words>
  <Application>Microsoft Office PowerPoint</Application>
  <PresentationFormat>Widescreen</PresentationFormat>
  <Paragraphs>61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Arial</vt:lpstr>
      <vt:lpstr>Calibri</vt:lpstr>
      <vt:lpstr>Calibri Light</vt:lpstr>
      <vt:lpstr>Verdana</vt:lpstr>
      <vt:lpstr>Wingdings</vt:lpstr>
      <vt:lpstr>Office'i kujundus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Ferenz Josef Sustek Sánchez</dc:creator>
  <cp:lastModifiedBy>Sandra Strole</cp:lastModifiedBy>
  <cp:revision>1</cp:revision>
  <dcterms:created xsi:type="dcterms:W3CDTF">2023-03-30T07:40:58Z</dcterms:created>
  <dcterms:modified xsi:type="dcterms:W3CDTF">2023-05-15T11:29:45Z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0x0101004C1AE71C47EED64F842D0F19ABFBA84B</vt:lpwstr>
  </property>
  <property fmtid="{D5CDD505-2E9C-101B-9397-08002B2CF9AE}" pid="3" name="_dlc_DocIdItemGuid">
    <vt:lpwstr>41d9a2df-9545-4f6c-b9d1-0942b329f203</vt:lpwstr>
  </property>
  <property fmtid="{D5CDD505-2E9C-101B-9397-08002B2CF9AE}" pid="4" name="MediaServiceImageTags">
    <vt:lpwstr/>
  </property>
</Properties>
</file>